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32"/>
  </p:notesMasterIdLst>
  <p:handoutMasterIdLst>
    <p:handoutMasterId r:id="rId33"/>
  </p:handoutMasterIdLst>
  <p:sldIdLst>
    <p:sldId id="256" r:id="rId2"/>
    <p:sldId id="257" r:id="rId3"/>
    <p:sldId id="259" r:id="rId4"/>
    <p:sldId id="258" r:id="rId5"/>
    <p:sldId id="260" r:id="rId6"/>
    <p:sldId id="261" r:id="rId7"/>
    <p:sldId id="267" r:id="rId8"/>
    <p:sldId id="268" r:id="rId9"/>
    <p:sldId id="269" r:id="rId10"/>
    <p:sldId id="270" r:id="rId11"/>
    <p:sldId id="283" r:id="rId12"/>
    <p:sldId id="286" r:id="rId13"/>
    <p:sldId id="282" r:id="rId14"/>
    <p:sldId id="287" r:id="rId15"/>
    <p:sldId id="284" r:id="rId16"/>
    <p:sldId id="285" r:id="rId17"/>
    <p:sldId id="291" r:id="rId18"/>
    <p:sldId id="271" r:id="rId19"/>
    <p:sldId id="273" r:id="rId20"/>
    <p:sldId id="272" r:id="rId21"/>
    <p:sldId id="277" r:id="rId22"/>
    <p:sldId id="280" r:id="rId23"/>
    <p:sldId id="262" r:id="rId24"/>
    <p:sldId id="264" r:id="rId25"/>
    <p:sldId id="265" r:id="rId26"/>
    <p:sldId id="266" r:id="rId27"/>
    <p:sldId id="275" r:id="rId28"/>
    <p:sldId id="279" r:id="rId29"/>
    <p:sldId id="289" r:id="rId30"/>
    <p:sldId id="290" r:id="rId31"/>
  </p:sldIdLst>
  <p:sldSz cx="9144000" cy="6858000" type="screen4x3"/>
  <p:notesSz cx="7315200" cy="9601200"/>
  <p:custDataLst>
    <p:tags r:id="rId34"/>
  </p:custDataLst>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Tahom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2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94661" autoAdjust="0"/>
  </p:normalViewPr>
  <p:slideViewPr>
    <p:cSldViewPr>
      <p:cViewPr varScale="1">
        <p:scale>
          <a:sx n="77" d="100"/>
          <a:sy n="77" d="100"/>
        </p:scale>
        <p:origin x="1546"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128"/>
    </p:cViewPr>
  </p:sorterViewPr>
  <p:notesViewPr>
    <p:cSldViewPr>
      <p:cViewPr varScale="1">
        <p:scale>
          <a:sx n="60" d="100"/>
          <a:sy n="60" d="100"/>
        </p:scale>
        <p:origin x="-1104"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7586" name="Rectangle 2">
            <a:extLst>
              <a:ext uri="{FF2B5EF4-FFF2-40B4-BE49-F238E27FC236}">
                <a16:creationId xmlns:a16="http://schemas.microsoft.com/office/drawing/2014/main" id="{068E3CFA-0407-BA03-4CF9-9D0CD3F22AC5}"/>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0" hangingPunct="0">
              <a:defRPr sz="1300">
                <a:latin typeface="Tahoma" pitchFamily="124" charset="0"/>
                <a:cs typeface="+mn-cs"/>
              </a:defRPr>
            </a:lvl1pPr>
          </a:lstStyle>
          <a:p>
            <a:pPr>
              <a:defRPr/>
            </a:pPr>
            <a:endParaRPr lang="en-US"/>
          </a:p>
        </p:txBody>
      </p:sp>
      <p:sp>
        <p:nvSpPr>
          <p:cNvPr id="67587" name="Rectangle 3">
            <a:extLst>
              <a:ext uri="{FF2B5EF4-FFF2-40B4-BE49-F238E27FC236}">
                <a16:creationId xmlns:a16="http://schemas.microsoft.com/office/drawing/2014/main" id="{F0B4CFA9-8B2F-3AA7-730C-68F16E4216F7}"/>
              </a:ext>
            </a:extLst>
          </p:cNvPr>
          <p:cNvSpPr>
            <a:spLocks noGrp="1" noChangeArrowheads="1"/>
          </p:cNvSpPr>
          <p:nvPr>
            <p:ph type="dt" sz="quarter" idx="1"/>
          </p:nvPr>
        </p:nvSpPr>
        <p:spPr bwMode="auto">
          <a:xfrm>
            <a:off x="4144963" y="0"/>
            <a:ext cx="3170237"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0" hangingPunct="0">
              <a:defRPr sz="1300">
                <a:latin typeface="Tahoma" pitchFamily="124" charset="0"/>
                <a:cs typeface="+mn-cs"/>
              </a:defRPr>
            </a:lvl1pPr>
          </a:lstStyle>
          <a:p>
            <a:pPr>
              <a:defRPr/>
            </a:pPr>
            <a:endParaRPr lang="en-US"/>
          </a:p>
        </p:txBody>
      </p:sp>
      <p:sp>
        <p:nvSpPr>
          <p:cNvPr id="67588" name="Rectangle 4">
            <a:extLst>
              <a:ext uri="{FF2B5EF4-FFF2-40B4-BE49-F238E27FC236}">
                <a16:creationId xmlns:a16="http://schemas.microsoft.com/office/drawing/2014/main" id="{5CF7F22D-94B5-6064-2465-D809AD486C55}"/>
              </a:ext>
            </a:extLst>
          </p:cNvPr>
          <p:cNvSpPr>
            <a:spLocks noGrp="1" noChangeArrowheads="1"/>
          </p:cNvSpPr>
          <p:nvPr>
            <p:ph type="ftr" sz="quarter" idx="2"/>
          </p:nvPr>
        </p:nvSpPr>
        <p:spPr bwMode="auto">
          <a:xfrm>
            <a:off x="0" y="9121775"/>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0" hangingPunct="0">
              <a:defRPr sz="1300">
                <a:latin typeface="Tahoma" pitchFamily="124" charset="0"/>
                <a:cs typeface="+mn-cs"/>
              </a:defRPr>
            </a:lvl1pPr>
          </a:lstStyle>
          <a:p>
            <a:pPr>
              <a:defRPr/>
            </a:pPr>
            <a:endParaRPr lang="en-US"/>
          </a:p>
        </p:txBody>
      </p:sp>
      <p:sp>
        <p:nvSpPr>
          <p:cNvPr id="67589" name="Rectangle 5">
            <a:extLst>
              <a:ext uri="{FF2B5EF4-FFF2-40B4-BE49-F238E27FC236}">
                <a16:creationId xmlns:a16="http://schemas.microsoft.com/office/drawing/2014/main" id="{E0669F16-2E0F-9D4D-B35C-F3100B5A2B65}"/>
              </a:ext>
            </a:extLst>
          </p:cNvPr>
          <p:cNvSpPr>
            <a:spLocks noGrp="1" noChangeArrowheads="1"/>
          </p:cNvSpPr>
          <p:nvPr>
            <p:ph type="sldNum" sz="quarter" idx="3"/>
          </p:nvPr>
        </p:nvSpPr>
        <p:spPr bwMode="auto">
          <a:xfrm>
            <a:off x="4144963" y="9121775"/>
            <a:ext cx="3170237"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a:defRPr sz="1300"/>
            </a:lvl1pPr>
          </a:lstStyle>
          <a:p>
            <a:pPr>
              <a:defRPr/>
            </a:pPr>
            <a:fld id="{C2A37C1B-D178-4E7F-BEFB-0CBD3E43421E}"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48E470E2-BDF9-616E-CE90-52FF781FDEDD}"/>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eaLnBrk="1" hangingPunct="1">
              <a:defRPr sz="1300">
                <a:latin typeface="Arial" charset="0"/>
                <a:cs typeface="+mn-cs"/>
              </a:defRPr>
            </a:lvl1pPr>
          </a:lstStyle>
          <a:p>
            <a:pPr>
              <a:defRPr/>
            </a:pPr>
            <a:endParaRPr lang="en-US"/>
          </a:p>
        </p:txBody>
      </p:sp>
      <p:sp>
        <p:nvSpPr>
          <p:cNvPr id="38915" name="Rectangle 3">
            <a:extLst>
              <a:ext uri="{FF2B5EF4-FFF2-40B4-BE49-F238E27FC236}">
                <a16:creationId xmlns:a16="http://schemas.microsoft.com/office/drawing/2014/main" id="{D61FA2FD-9C86-E7A8-B4C4-B6DB419BBE2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eaLnBrk="1" hangingPunct="1">
              <a:defRPr sz="1300">
                <a:latin typeface="Arial" charset="0"/>
                <a:cs typeface="+mn-cs"/>
              </a:defRPr>
            </a:lvl1pPr>
          </a:lstStyle>
          <a:p>
            <a:pPr>
              <a:defRPr/>
            </a:pPr>
            <a:endParaRPr lang="en-US"/>
          </a:p>
        </p:txBody>
      </p:sp>
      <p:sp>
        <p:nvSpPr>
          <p:cNvPr id="3076" name="Rectangle 4">
            <a:extLst>
              <a:ext uri="{FF2B5EF4-FFF2-40B4-BE49-F238E27FC236}">
                <a16:creationId xmlns:a16="http://schemas.microsoft.com/office/drawing/2014/main" id="{1F2AF7C1-0A68-F5D1-C8CB-B7BAA21D6347}"/>
              </a:ext>
            </a:extLst>
          </p:cNvPr>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7" name="Rectangle 5">
            <a:extLst>
              <a:ext uri="{FF2B5EF4-FFF2-40B4-BE49-F238E27FC236}">
                <a16:creationId xmlns:a16="http://schemas.microsoft.com/office/drawing/2014/main" id="{577BA6B0-317B-39E2-1958-8CC1B596BF2F}"/>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8918" name="Rectangle 6">
            <a:extLst>
              <a:ext uri="{FF2B5EF4-FFF2-40B4-BE49-F238E27FC236}">
                <a16:creationId xmlns:a16="http://schemas.microsoft.com/office/drawing/2014/main" id="{66622E5A-9DF2-D368-4EFA-0205E564BB71}"/>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eaLnBrk="1" hangingPunct="1">
              <a:defRPr sz="1300">
                <a:latin typeface="Arial" charset="0"/>
                <a:cs typeface="+mn-cs"/>
              </a:defRPr>
            </a:lvl1pPr>
          </a:lstStyle>
          <a:p>
            <a:pPr>
              <a:defRPr/>
            </a:pPr>
            <a:endParaRPr lang="en-US"/>
          </a:p>
        </p:txBody>
      </p:sp>
      <p:sp>
        <p:nvSpPr>
          <p:cNvPr id="38919" name="Rectangle 7">
            <a:extLst>
              <a:ext uri="{FF2B5EF4-FFF2-40B4-BE49-F238E27FC236}">
                <a16:creationId xmlns:a16="http://schemas.microsoft.com/office/drawing/2014/main" id="{FC56228C-646A-0587-351E-F2EC16FCE1F3}"/>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eaLnBrk="1" hangingPunct="1">
              <a:defRPr sz="1300">
                <a:latin typeface="Arial" panose="020B0604020202020204" pitchFamily="34" charset="0"/>
              </a:defRPr>
            </a:lvl1pPr>
          </a:lstStyle>
          <a:p>
            <a:pPr>
              <a:defRPr/>
            </a:pPr>
            <a:fld id="{78F4AFD7-F6C5-4576-97A4-3D6A6D1C6BE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a:extLst>
              <a:ext uri="{FF2B5EF4-FFF2-40B4-BE49-F238E27FC236}">
                <a16:creationId xmlns:a16="http://schemas.microsoft.com/office/drawing/2014/main" id="{394A1E35-954B-E509-E6CC-776775E831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84225" indent="-301625">
              <a:spcBef>
                <a:spcPct val="30000"/>
              </a:spcBef>
              <a:defRPr sz="1200">
                <a:solidFill>
                  <a:schemeClr val="tx1"/>
                </a:solidFill>
                <a:latin typeface="Arial" panose="020B0604020202020204" pitchFamily="34" charset="0"/>
              </a:defRPr>
            </a:lvl2pPr>
            <a:lvl3pPr marL="1208088" indent="-241300">
              <a:spcBef>
                <a:spcPct val="30000"/>
              </a:spcBef>
              <a:defRPr sz="1200">
                <a:solidFill>
                  <a:schemeClr val="tx1"/>
                </a:solidFill>
                <a:latin typeface="Arial" panose="020B0604020202020204" pitchFamily="34" charset="0"/>
              </a:defRPr>
            </a:lvl3pPr>
            <a:lvl4pPr marL="1690688" indent="-241300">
              <a:spcBef>
                <a:spcPct val="30000"/>
              </a:spcBef>
              <a:defRPr sz="1200">
                <a:solidFill>
                  <a:schemeClr val="tx1"/>
                </a:solidFill>
                <a:latin typeface="Arial" panose="020B0604020202020204" pitchFamily="34" charset="0"/>
              </a:defRPr>
            </a:lvl4pPr>
            <a:lvl5pPr marL="2174875" indent="-241300">
              <a:spcBef>
                <a:spcPct val="30000"/>
              </a:spcBef>
              <a:defRPr sz="1200">
                <a:solidFill>
                  <a:schemeClr val="tx1"/>
                </a:solidFill>
                <a:latin typeface="Arial" panose="020B0604020202020204" pitchFamily="34" charset="0"/>
              </a:defRPr>
            </a:lvl5pPr>
            <a:lvl6pPr marL="2632075" indent="-241300" eaLnBrk="0" fontAlgn="base" hangingPunct="0">
              <a:spcBef>
                <a:spcPct val="30000"/>
              </a:spcBef>
              <a:spcAft>
                <a:spcPct val="0"/>
              </a:spcAft>
              <a:defRPr sz="1200">
                <a:solidFill>
                  <a:schemeClr val="tx1"/>
                </a:solidFill>
                <a:latin typeface="Arial" panose="020B0604020202020204" pitchFamily="34" charset="0"/>
              </a:defRPr>
            </a:lvl6pPr>
            <a:lvl7pPr marL="3089275" indent="-241300" eaLnBrk="0" fontAlgn="base" hangingPunct="0">
              <a:spcBef>
                <a:spcPct val="30000"/>
              </a:spcBef>
              <a:spcAft>
                <a:spcPct val="0"/>
              </a:spcAft>
              <a:defRPr sz="1200">
                <a:solidFill>
                  <a:schemeClr val="tx1"/>
                </a:solidFill>
                <a:latin typeface="Arial" panose="020B0604020202020204" pitchFamily="34" charset="0"/>
              </a:defRPr>
            </a:lvl7pPr>
            <a:lvl8pPr marL="3546475" indent="-241300" eaLnBrk="0" fontAlgn="base" hangingPunct="0">
              <a:spcBef>
                <a:spcPct val="30000"/>
              </a:spcBef>
              <a:spcAft>
                <a:spcPct val="0"/>
              </a:spcAft>
              <a:defRPr sz="1200">
                <a:solidFill>
                  <a:schemeClr val="tx1"/>
                </a:solidFill>
                <a:latin typeface="Arial" panose="020B0604020202020204" pitchFamily="34" charset="0"/>
              </a:defRPr>
            </a:lvl8pPr>
            <a:lvl9pPr marL="4003675" indent="-2413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E0B52E2-0B94-4133-9321-CA9E5332CA19}" type="slidenum">
              <a:rPr lang="en-US" altLang="en-US" sz="1300" smtClean="0"/>
              <a:pPr>
                <a:spcBef>
                  <a:spcPct val="0"/>
                </a:spcBef>
              </a:pPr>
              <a:t>23</a:t>
            </a:fld>
            <a:endParaRPr lang="en-US" altLang="en-US" sz="1300"/>
          </a:p>
        </p:txBody>
      </p:sp>
      <p:sp>
        <p:nvSpPr>
          <p:cNvPr id="28675" name="Rectangle 2">
            <a:extLst>
              <a:ext uri="{FF2B5EF4-FFF2-40B4-BE49-F238E27FC236}">
                <a16:creationId xmlns:a16="http://schemas.microsoft.com/office/drawing/2014/main" id="{DCBE0D33-935E-0B71-D779-04EF43C10007}"/>
              </a:ext>
            </a:extLst>
          </p:cNvPr>
          <p:cNvSpPr>
            <a:spLocks noGrp="1" noRot="1" noChangeAspect="1" noChangeArrowheads="1" noTextEdit="1"/>
          </p:cNvSpPr>
          <p:nvPr>
            <p:ph type="sldImg"/>
          </p:nvPr>
        </p:nvSpPr>
        <p:spPr>
          <a:ln/>
        </p:spPr>
      </p:sp>
      <p:sp>
        <p:nvSpPr>
          <p:cNvPr id="28676" name="Rectangle 3">
            <a:extLst>
              <a:ext uri="{FF2B5EF4-FFF2-40B4-BE49-F238E27FC236}">
                <a16:creationId xmlns:a16="http://schemas.microsoft.com/office/drawing/2014/main" id="{AC2BA0F8-E569-1E28-ECA5-794578A6A0A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Freeform 4">
            <a:extLst>
              <a:ext uri="{FF2B5EF4-FFF2-40B4-BE49-F238E27FC236}">
                <a16:creationId xmlns:a16="http://schemas.microsoft.com/office/drawing/2014/main" id="{9F21CA43-D523-D87E-79E3-BD250F162D81}"/>
              </a:ext>
            </a:extLst>
          </p:cNvPr>
          <p:cNvSpPr>
            <a:spLocks/>
          </p:cNvSpPr>
          <p:nvPr/>
        </p:nvSpPr>
        <p:spPr bwMode="auto">
          <a:xfrm>
            <a:off x="285750" y="2803525"/>
            <a:ext cx="1588" cy="3035300"/>
          </a:xfrm>
          <a:custGeom>
            <a:avLst/>
            <a:gdLst>
              <a:gd name="T0" fmla="*/ 0 w 1588"/>
              <a:gd name="T1" fmla="*/ 0 h 1912"/>
              <a:gd name="T2" fmla="*/ 0 w 1588"/>
              <a:gd name="T3" fmla="*/ 2147483646 h 1912"/>
              <a:gd name="T4" fmla="*/ 0 w 1588"/>
              <a:gd name="T5" fmla="*/ 2147483646 h 1912"/>
              <a:gd name="T6" fmla="*/ 0 w 1588"/>
              <a:gd name="T7" fmla="*/ 2147483646 h 1912"/>
              <a:gd name="T8" fmla="*/ 0 w 1588"/>
              <a:gd name="T9" fmla="*/ 2147483646 h 1912"/>
              <a:gd name="T10" fmla="*/ 0 w 1588"/>
              <a:gd name="T11" fmla="*/ 2147483646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6626"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26627"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3" name="Rectangle 5">
            <a:extLst>
              <a:ext uri="{FF2B5EF4-FFF2-40B4-BE49-F238E27FC236}">
                <a16:creationId xmlns:a16="http://schemas.microsoft.com/office/drawing/2014/main" id="{99755858-32AA-A57C-FD3B-B7FFBDD2FF60}"/>
              </a:ext>
            </a:extLst>
          </p:cNvPr>
          <p:cNvSpPr>
            <a:spLocks noGrp="1" noChangeArrowheads="1"/>
          </p:cNvSpPr>
          <p:nvPr>
            <p:ph type="ftr" sz="quarter" idx="10"/>
          </p:nvPr>
        </p:nvSpPr>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7C18989-BFCB-15C4-A501-7E16C30221F9}"/>
              </a:ext>
            </a:extLst>
          </p:cNvPr>
          <p:cNvSpPr>
            <a:spLocks noGrp="1" noChangeArrowheads="1"/>
          </p:cNvSpPr>
          <p:nvPr>
            <p:ph type="sldNum" sz="quarter" idx="11"/>
          </p:nvPr>
        </p:nvSpPr>
        <p:spPr/>
        <p:txBody>
          <a:bodyPr/>
          <a:lstStyle>
            <a:lvl1pPr>
              <a:defRPr/>
            </a:lvl1pPr>
          </a:lstStyle>
          <a:p>
            <a:pPr>
              <a:defRPr/>
            </a:pPr>
            <a:fld id="{5B4AE75B-0307-4C4F-8911-46F06352CDAE}" type="slidenum">
              <a:rPr lang="en-US" altLang="en-US"/>
              <a:pPr>
                <a:defRPr/>
              </a:pPr>
              <a:t>‹#›</a:t>
            </a:fld>
            <a:endParaRPr lang="en-US" altLang="en-US"/>
          </a:p>
        </p:txBody>
      </p:sp>
      <p:sp>
        <p:nvSpPr>
          <p:cNvPr id="5" name="Rectangle 7">
            <a:extLst>
              <a:ext uri="{FF2B5EF4-FFF2-40B4-BE49-F238E27FC236}">
                <a16:creationId xmlns:a16="http://schemas.microsoft.com/office/drawing/2014/main" id="{39EAD711-4316-7180-7F3D-36C99846728A}"/>
              </a:ext>
            </a:extLst>
          </p:cNvPr>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3663485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370C0E2A-1FA9-536E-32AC-704F1FF877E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6BEEE93-B59F-C801-ED32-9F049BC028D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93D0967-A3BE-4395-B21D-DFC216567233}"/>
              </a:ext>
            </a:extLst>
          </p:cNvPr>
          <p:cNvSpPr>
            <a:spLocks noGrp="1" noChangeArrowheads="1"/>
          </p:cNvSpPr>
          <p:nvPr>
            <p:ph type="sldNum" sz="quarter" idx="12"/>
          </p:nvPr>
        </p:nvSpPr>
        <p:spPr>
          <a:ln/>
        </p:spPr>
        <p:txBody>
          <a:bodyPr/>
          <a:lstStyle>
            <a:lvl1pPr>
              <a:defRPr/>
            </a:lvl1pPr>
          </a:lstStyle>
          <a:p>
            <a:pPr>
              <a:defRPr/>
            </a:pPr>
            <a:fld id="{BB19BA97-CA0A-482C-83C2-8E7DD3C0388A}" type="slidenum">
              <a:rPr lang="en-US" altLang="en-US"/>
              <a:pPr>
                <a:defRPr/>
              </a:pPr>
              <a:t>‹#›</a:t>
            </a:fld>
            <a:endParaRPr lang="en-US" altLang="en-US"/>
          </a:p>
        </p:txBody>
      </p:sp>
    </p:spTree>
    <p:extLst>
      <p:ext uri="{BB962C8B-B14F-4D97-AF65-F5344CB8AC3E}">
        <p14:creationId xmlns:p14="http://schemas.microsoft.com/office/powerpoint/2010/main" val="1101175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D5D7334-4707-887A-0374-651D32C9CDA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8811BE6-A575-5ED9-E602-CDC1133A3D5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E7F42D98-F655-15FB-ED8C-438A1D342BF5}"/>
              </a:ext>
            </a:extLst>
          </p:cNvPr>
          <p:cNvSpPr>
            <a:spLocks noGrp="1" noChangeArrowheads="1"/>
          </p:cNvSpPr>
          <p:nvPr>
            <p:ph type="sldNum" sz="quarter" idx="12"/>
          </p:nvPr>
        </p:nvSpPr>
        <p:spPr>
          <a:ln/>
        </p:spPr>
        <p:txBody>
          <a:bodyPr/>
          <a:lstStyle>
            <a:lvl1pPr>
              <a:defRPr/>
            </a:lvl1pPr>
          </a:lstStyle>
          <a:p>
            <a:pPr>
              <a:defRPr/>
            </a:pPr>
            <a:fld id="{C22C4BF4-15EE-46D1-A9A9-21764BB6D711}" type="slidenum">
              <a:rPr lang="en-US" altLang="en-US"/>
              <a:pPr>
                <a:defRPr/>
              </a:pPr>
              <a:t>‹#›</a:t>
            </a:fld>
            <a:endParaRPr lang="en-US" altLang="en-US"/>
          </a:p>
        </p:txBody>
      </p:sp>
    </p:spTree>
    <p:extLst>
      <p:ext uri="{BB962C8B-B14F-4D97-AF65-F5344CB8AC3E}">
        <p14:creationId xmlns:p14="http://schemas.microsoft.com/office/powerpoint/2010/main" val="4056038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ED24C65-C8CA-450E-0259-CB7FF4B1298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D04E921-2606-02AD-8DDB-98DDB9F844B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42F3624-BECC-05F1-8906-1E6B418840C9}"/>
              </a:ext>
            </a:extLst>
          </p:cNvPr>
          <p:cNvSpPr>
            <a:spLocks noGrp="1" noChangeArrowheads="1"/>
          </p:cNvSpPr>
          <p:nvPr>
            <p:ph type="sldNum" sz="quarter" idx="12"/>
          </p:nvPr>
        </p:nvSpPr>
        <p:spPr>
          <a:ln/>
        </p:spPr>
        <p:txBody>
          <a:bodyPr/>
          <a:lstStyle>
            <a:lvl1pPr>
              <a:defRPr/>
            </a:lvl1pPr>
          </a:lstStyle>
          <a:p>
            <a:pPr>
              <a:defRPr/>
            </a:pPr>
            <a:fld id="{CBC1E3C7-1322-4D53-8B6A-F5BAF85A9FCC}" type="slidenum">
              <a:rPr lang="en-US" altLang="en-US"/>
              <a:pPr>
                <a:defRPr/>
              </a:pPr>
              <a:t>‹#›</a:t>
            </a:fld>
            <a:endParaRPr lang="en-US" altLang="en-US"/>
          </a:p>
        </p:txBody>
      </p:sp>
    </p:spTree>
    <p:extLst>
      <p:ext uri="{BB962C8B-B14F-4D97-AF65-F5344CB8AC3E}">
        <p14:creationId xmlns:p14="http://schemas.microsoft.com/office/powerpoint/2010/main" val="1654489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E55D6012-EA2A-2A69-EC3A-168254D71E1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F7A090A-BF6B-B15B-8602-6360C0B9439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0CE29A58-9807-82AD-6BCE-B80745DC7296}"/>
              </a:ext>
            </a:extLst>
          </p:cNvPr>
          <p:cNvSpPr>
            <a:spLocks noGrp="1" noChangeArrowheads="1"/>
          </p:cNvSpPr>
          <p:nvPr>
            <p:ph type="sldNum" sz="quarter" idx="12"/>
          </p:nvPr>
        </p:nvSpPr>
        <p:spPr>
          <a:ln/>
        </p:spPr>
        <p:txBody>
          <a:bodyPr/>
          <a:lstStyle>
            <a:lvl1pPr>
              <a:defRPr/>
            </a:lvl1pPr>
          </a:lstStyle>
          <a:p>
            <a:pPr>
              <a:defRPr/>
            </a:pPr>
            <a:fld id="{6FF03C5A-5C8F-4E4E-B86D-64D7FC110569}" type="slidenum">
              <a:rPr lang="en-US" altLang="en-US"/>
              <a:pPr>
                <a:defRPr/>
              </a:pPr>
              <a:t>‹#›</a:t>
            </a:fld>
            <a:endParaRPr lang="en-US" altLang="en-US"/>
          </a:p>
        </p:txBody>
      </p:sp>
    </p:spTree>
    <p:extLst>
      <p:ext uri="{BB962C8B-B14F-4D97-AF65-F5344CB8AC3E}">
        <p14:creationId xmlns:p14="http://schemas.microsoft.com/office/powerpoint/2010/main" val="168208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24E6274B-AAEA-6803-CD88-90B69F91540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8A0973B-C553-E39C-0949-68A3B000BB8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71F98F-5F39-22D3-6BD4-31584B9B4870}"/>
              </a:ext>
            </a:extLst>
          </p:cNvPr>
          <p:cNvSpPr>
            <a:spLocks noGrp="1" noChangeArrowheads="1"/>
          </p:cNvSpPr>
          <p:nvPr>
            <p:ph type="sldNum" sz="quarter" idx="12"/>
          </p:nvPr>
        </p:nvSpPr>
        <p:spPr>
          <a:ln/>
        </p:spPr>
        <p:txBody>
          <a:bodyPr/>
          <a:lstStyle>
            <a:lvl1pPr>
              <a:defRPr/>
            </a:lvl1pPr>
          </a:lstStyle>
          <a:p>
            <a:pPr>
              <a:defRPr/>
            </a:pPr>
            <a:fld id="{0D477A77-356B-40A7-8ADA-2DC5BB4D420C}" type="slidenum">
              <a:rPr lang="en-US" altLang="en-US"/>
              <a:pPr>
                <a:defRPr/>
              </a:pPr>
              <a:t>‹#›</a:t>
            </a:fld>
            <a:endParaRPr lang="en-US" altLang="en-US"/>
          </a:p>
        </p:txBody>
      </p:sp>
    </p:spTree>
    <p:extLst>
      <p:ext uri="{BB962C8B-B14F-4D97-AF65-F5344CB8AC3E}">
        <p14:creationId xmlns:p14="http://schemas.microsoft.com/office/powerpoint/2010/main" val="1587867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7E65E67C-EF3D-4FF1-30CE-BBE915E75A20}"/>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251BDBD-731A-9733-44AF-D65C8750825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F8724A14-AE5C-E254-3E86-BB760E0D8DC4}"/>
              </a:ext>
            </a:extLst>
          </p:cNvPr>
          <p:cNvSpPr>
            <a:spLocks noGrp="1" noChangeArrowheads="1"/>
          </p:cNvSpPr>
          <p:nvPr>
            <p:ph type="sldNum" sz="quarter" idx="12"/>
          </p:nvPr>
        </p:nvSpPr>
        <p:spPr>
          <a:ln/>
        </p:spPr>
        <p:txBody>
          <a:bodyPr/>
          <a:lstStyle>
            <a:lvl1pPr>
              <a:defRPr/>
            </a:lvl1pPr>
          </a:lstStyle>
          <a:p>
            <a:pPr>
              <a:defRPr/>
            </a:pPr>
            <a:fld id="{238209CB-A73C-4937-A5FF-7A767CE3058B}" type="slidenum">
              <a:rPr lang="en-US" altLang="en-US"/>
              <a:pPr>
                <a:defRPr/>
              </a:pPr>
              <a:t>‹#›</a:t>
            </a:fld>
            <a:endParaRPr lang="en-US" altLang="en-US"/>
          </a:p>
        </p:txBody>
      </p:sp>
    </p:spTree>
    <p:extLst>
      <p:ext uri="{BB962C8B-B14F-4D97-AF65-F5344CB8AC3E}">
        <p14:creationId xmlns:p14="http://schemas.microsoft.com/office/powerpoint/2010/main" val="334858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4682B65-462B-2253-A339-AB6C748DB98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4D7E88F4-1D29-46AF-A6C5-F893A780BD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8924AFAE-6010-623C-3AF8-B74B9801E40F}"/>
              </a:ext>
            </a:extLst>
          </p:cNvPr>
          <p:cNvSpPr>
            <a:spLocks noGrp="1" noChangeArrowheads="1"/>
          </p:cNvSpPr>
          <p:nvPr>
            <p:ph type="sldNum" sz="quarter" idx="12"/>
          </p:nvPr>
        </p:nvSpPr>
        <p:spPr>
          <a:ln/>
        </p:spPr>
        <p:txBody>
          <a:bodyPr/>
          <a:lstStyle>
            <a:lvl1pPr>
              <a:defRPr/>
            </a:lvl1pPr>
          </a:lstStyle>
          <a:p>
            <a:pPr>
              <a:defRPr/>
            </a:pPr>
            <a:fld id="{7E3C1FAC-2753-4870-BE7F-04D70F51F992}" type="slidenum">
              <a:rPr lang="en-US" altLang="en-US"/>
              <a:pPr>
                <a:defRPr/>
              </a:pPr>
              <a:t>‹#›</a:t>
            </a:fld>
            <a:endParaRPr lang="en-US" altLang="en-US"/>
          </a:p>
        </p:txBody>
      </p:sp>
    </p:spTree>
    <p:extLst>
      <p:ext uri="{BB962C8B-B14F-4D97-AF65-F5344CB8AC3E}">
        <p14:creationId xmlns:p14="http://schemas.microsoft.com/office/powerpoint/2010/main" val="16256384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A1EC5485-0E61-8A04-0C27-D9DE54A660ED}"/>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D2B2CF1C-83BF-DF40-7F2B-271A2F8535D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74A364AB-046D-7D1A-F8A5-6D2C9C27B4B4}"/>
              </a:ext>
            </a:extLst>
          </p:cNvPr>
          <p:cNvSpPr>
            <a:spLocks noGrp="1" noChangeArrowheads="1"/>
          </p:cNvSpPr>
          <p:nvPr>
            <p:ph type="sldNum" sz="quarter" idx="12"/>
          </p:nvPr>
        </p:nvSpPr>
        <p:spPr>
          <a:ln/>
        </p:spPr>
        <p:txBody>
          <a:bodyPr/>
          <a:lstStyle>
            <a:lvl1pPr>
              <a:defRPr/>
            </a:lvl1pPr>
          </a:lstStyle>
          <a:p>
            <a:pPr>
              <a:defRPr/>
            </a:pPr>
            <a:fld id="{61EF225D-5362-464F-B0E4-B4F06D23C9A4}" type="slidenum">
              <a:rPr lang="en-US" altLang="en-US"/>
              <a:pPr>
                <a:defRPr/>
              </a:pPr>
              <a:t>‹#›</a:t>
            </a:fld>
            <a:endParaRPr lang="en-US" altLang="en-US"/>
          </a:p>
        </p:txBody>
      </p:sp>
    </p:spTree>
    <p:extLst>
      <p:ext uri="{BB962C8B-B14F-4D97-AF65-F5344CB8AC3E}">
        <p14:creationId xmlns:p14="http://schemas.microsoft.com/office/powerpoint/2010/main" val="2707835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DEF6222-984D-CD80-FD74-204B9C2EFE3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8E687E6-3BE2-0569-F2E4-60AF7D22F56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ED72A14E-2155-727B-99CC-8C970A29F09C}"/>
              </a:ext>
            </a:extLst>
          </p:cNvPr>
          <p:cNvSpPr>
            <a:spLocks noGrp="1" noChangeArrowheads="1"/>
          </p:cNvSpPr>
          <p:nvPr>
            <p:ph type="sldNum" sz="quarter" idx="12"/>
          </p:nvPr>
        </p:nvSpPr>
        <p:spPr>
          <a:ln/>
        </p:spPr>
        <p:txBody>
          <a:bodyPr/>
          <a:lstStyle>
            <a:lvl1pPr>
              <a:defRPr/>
            </a:lvl1pPr>
          </a:lstStyle>
          <a:p>
            <a:pPr>
              <a:defRPr/>
            </a:pPr>
            <a:fld id="{4436CCD9-FEFF-4008-B33F-993C789F1142}" type="slidenum">
              <a:rPr lang="en-US" altLang="en-US"/>
              <a:pPr>
                <a:defRPr/>
              </a:pPr>
              <a:t>‹#›</a:t>
            </a:fld>
            <a:endParaRPr lang="en-US" altLang="en-US"/>
          </a:p>
        </p:txBody>
      </p:sp>
    </p:spTree>
    <p:extLst>
      <p:ext uri="{BB962C8B-B14F-4D97-AF65-F5344CB8AC3E}">
        <p14:creationId xmlns:p14="http://schemas.microsoft.com/office/powerpoint/2010/main" val="40072439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5A14719-045A-9A8D-CA61-F89B389C0132}"/>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1BA18CF6-6318-502A-E5FA-AADCF0A61E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0645883-D843-A43F-B98E-F8918DA60BF2}"/>
              </a:ext>
            </a:extLst>
          </p:cNvPr>
          <p:cNvSpPr>
            <a:spLocks noGrp="1" noChangeArrowheads="1"/>
          </p:cNvSpPr>
          <p:nvPr>
            <p:ph type="sldNum" sz="quarter" idx="12"/>
          </p:nvPr>
        </p:nvSpPr>
        <p:spPr>
          <a:ln/>
        </p:spPr>
        <p:txBody>
          <a:bodyPr/>
          <a:lstStyle>
            <a:lvl1pPr>
              <a:defRPr/>
            </a:lvl1pPr>
          </a:lstStyle>
          <a:p>
            <a:pPr>
              <a:defRPr/>
            </a:pPr>
            <a:fld id="{304C897A-054F-44CA-BCDF-81ABA298E0DD}" type="slidenum">
              <a:rPr lang="en-US" altLang="en-US"/>
              <a:pPr>
                <a:defRPr/>
              </a:pPr>
              <a:t>‹#›</a:t>
            </a:fld>
            <a:endParaRPr lang="en-US" altLang="en-US"/>
          </a:p>
        </p:txBody>
      </p:sp>
    </p:spTree>
    <p:extLst>
      <p:ext uri="{BB962C8B-B14F-4D97-AF65-F5344CB8AC3E}">
        <p14:creationId xmlns:p14="http://schemas.microsoft.com/office/powerpoint/2010/main" val="22408371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8641F01-79F9-9E1B-DE99-68A26AE6B51D}"/>
              </a:ext>
            </a:extLst>
          </p:cNvPr>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5603" name="Rectangle 3">
            <a:extLst>
              <a:ext uri="{FF2B5EF4-FFF2-40B4-BE49-F238E27FC236}">
                <a16:creationId xmlns:a16="http://schemas.microsoft.com/office/drawing/2014/main" id="{067E4BE7-4679-B53E-3C9E-E80496641DCA}"/>
              </a:ext>
            </a:extLst>
          </p:cNvPr>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5604" name="Rectangle 4">
            <a:extLst>
              <a:ext uri="{FF2B5EF4-FFF2-40B4-BE49-F238E27FC236}">
                <a16:creationId xmlns:a16="http://schemas.microsoft.com/office/drawing/2014/main" id="{2D90B2A3-5DBA-BCA2-9354-92691DF7A695}"/>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cs typeface="+mn-cs"/>
              </a:defRPr>
            </a:lvl1pPr>
          </a:lstStyle>
          <a:p>
            <a:pPr>
              <a:defRPr/>
            </a:pPr>
            <a:endParaRPr lang="en-US"/>
          </a:p>
        </p:txBody>
      </p:sp>
      <p:sp>
        <p:nvSpPr>
          <p:cNvPr id="25605" name="Rectangle 5">
            <a:extLst>
              <a:ext uri="{FF2B5EF4-FFF2-40B4-BE49-F238E27FC236}">
                <a16:creationId xmlns:a16="http://schemas.microsoft.com/office/drawing/2014/main" id="{0047CB3D-61F3-F0EA-1F75-7655735F8E6B}"/>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cs typeface="+mn-cs"/>
              </a:defRPr>
            </a:lvl1pPr>
          </a:lstStyle>
          <a:p>
            <a:pPr>
              <a:defRPr/>
            </a:pPr>
            <a:endParaRPr lang="en-US"/>
          </a:p>
        </p:txBody>
      </p:sp>
      <p:sp>
        <p:nvSpPr>
          <p:cNvPr id="25606" name="Rectangle 6">
            <a:extLst>
              <a:ext uri="{FF2B5EF4-FFF2-40B4-BE49-F238E27FC236}">
                <a16:creationId xmlns:a16="http://schemas.microsoft.com/office/drawing/2014/main" id="{6534F9A3-965C-7AD1-2B5C-8E3FF703192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pPr>
              <a:defRPr/>
            </a:pPr>
            <a:fld id="{CBE76ADA-CD06-4BC0-AE9D-AC397118402A}" type="slidenum">
              <a:rPr lang="en-US" altLang="en-US"/>
              <a:pPr>
                <a:defRPr/>
              </a:pPr>
              <a:t>‹#›</a:t>
            </a:fld>
            <a:endParaRPr lang="en-US" altLang="en-US"/>
          </a:p>
        </p:txBody>
      </p:sp>
    </p:spTree>
  </p:cSld>
  <p:clrMap bg1="dk2" tx1="lt1" bg2="dk1" tx2="lt2" accent1="accent1" accent2="accent2" accent3="accent3" accent4="accent4" accent5="accent5" accent6="accent6" hlink="hlink" folHlink="folHlink"/>
  <p:sldLayoutIdLst>
    <p:sldLayoutId id="2147483904"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12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12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12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12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12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12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12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12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124"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124"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124"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124"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mnscsc.org/" TargetMode="External"/><Relationship Id="rId2" Type="http://schemas.openxmlformats.org/officeDocument/2006/relationships/hyperlink" Target="mailto:director@txacadec.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a:extLst>
              <a:ext uri="{FF2B5EF4-FFF2-40B4-BE49-F238E27FC236}">
                <a16:creationId xmlns:a16="http://schemas.microsoft.com/office/drawing/2014/main" id="{E9D422BF-B5C0-1B9E-30EB-AB398499242F}"/>
              </a:ext>
            </a:extLst>
          </p:cNvPr>
          <p:cNvSpPr>
            <a:spLocks noGrp="1" noChangeArrowheads="1"/>
          </p:cNvSpPr>
          <p:nvPr>
            <p:ph type="subTitle" idx="1"/>
          </p:nvPr>
        </p:nvSpPr>
        <p:spPr>
          <a:xfrm>
            <a:off x="876300" y="2209800"/>
            <a:ext cx="7391400" cy="4038600"/>
          </a:xfrm>
        </p:spPr>
        <p:txBody>
          <a:bodyPr/>
          <a:lstStyle/>
          <a:p>
            <a:pPr eaLnBrk="1" hangingPunct="1">
              <a:defRPr/>
            </a:pPr>
            <a:endParaRPr lang="en-US" dirty="0"/>
          </a:p>
          <a:p>
            <a:pPr eaLnBrk="1" hangingPunct="1">
              <a:defRPr/>
            </a:pPr>
            <a:endParaRPr lang="en-US" dirty="0"/>
          </a:p>
          <a:p>
            <a:pPr eaLnBrk="1" hangingPunct="1">
              <a:defRPr/>
            </a:pPr>
            <a:endParaRPr lang="en-US" dirty="0"/>
          </a:p>
          <a:p>
            <a:pPr eaLnBrk="1" hangingPunct="1">
              <a:defRPr/>
            </a:pPr>
            <a:r>
              <a:rPr lang="en-US" dirty="0"/>
              <a:t>2025-2026</a:t>
            </a:r>
          </a:p>
          <a:p>
            <a:pPr eaLnBrk="1" hangingPunct="1">
              <a:defRPr/>
            </a:pPr>
            <a:endParaRPr lang="en-US" sz="500" dirty="0"/>
          </a:p>
          <a:p>
            <a:pPr eaLnBrk="1" hangingPunct="1">
              <a:defRPr/>
            </a:pPr>
            <a:r>
              <a:rPr lang="en-US" sz="4400" dirty="0"/>
              <a:t>The Roaring Twenties</a:t>
            </a:r>
          </a:p>
        </p:txBody>
      </p:sp>
      <p:pic>
        <p:nvPicPr>
          <p:cNvPr id="5123" name="Picture 2" descr="Logo&#10;&#10;Description automatically generated">
            <a:extLst>
              <a:ext uri="{FF2B5EF4-FFF2-40B4-BE49-F238E27FC236}">
                <a16:creationId xmlns:a16="http://schemas.microsoft.com/office/drawing/2014/main" id="{A06BA829-0323-E32E-07C4-69AA3CF8490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7863" y="328613"/>
            <a:ext cx="2708275" cy="307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CC2BBE74-B20E-D98C-03AC-66936B3F3C9C}"/>
              </a:ext>
            </a:extLst>
          </p:cNvPr>
          <p:cNvSpPr>
            <a:spLocks noGrp="1" noChangeArrowheads="1"/>
          </p:cNvSpPr>
          <p:nvPr>
            <p:ph type="title"/>
          </p:nvPr>
        </p:nvSpPr>
        <p:spPr/>
        <p:txBody>
          <a:bodyPr/>
          <a:lstStyle/>
          <a:p>
            <a:pPr algn="ctr" eaLnBrk="1" hangingPunct="1">
              <a:defRPr/>
            </a:pPr>
            <a:r>
              <a:rPr lang="en-US" dirty="0"/>
              <a:t>Super Quiz	</a:t>
            </a:r>
          </a:p>
        </p:txBody>
      </p:sp>
      <p:sp>
        <p:nvSpPr>
          <p:cNvPr id="44035" name="Rectangle 3">
            <a:extLst>
              <a:ext uri="{FF2B5EF4-FFF2-40B4-BE49-F238E27FC236}">
                <a16:creationId xmlns:a16="http://schemas.microsoft.com/office/drawing/2014/main" id="{7737906B-3F41-102C-9980-BDBBA0DC7BBF}"/>
              </a:ext>
            </a:extLst>
          </p:cNvPr>
          <p:cNvSpPr>
            <a:spLocks noGrp="1" noChangeArrowheads="1"/>
          </p:cNvSpPr>
          <p:nvPr>
            <p:ph type="body" idx="1"/>
          </p:nvPr>
        </p:nvSpPr>
        <p:spPr>
          <a:xfrm>
            <a:off x="533400" y="1981200"/>
            <a:ext cx="8077200" cy="4114800"/>
          </a:xfrm>
        </p:spPr>
        <p:txBody>
          <a:bodyPr/>
          <a:lstStyle/>
          <a:p>
            <a:pPr>
              <a:defRPr/>
            </a:pPr>
            <a:r>
              <a:rPr lang="en-US" dirty="0">
                <a:effectLst>
                  <a:outerShdw blurRad="38100" dist="38100" dir="2700000" algn="tl">
                    <a:srgbClr val="000000">
                      <a:alpha val="43137"/>
                    </a:srgbClr>
                  </a:outerShdw>
                </a:effectLst>
              </a:rPr>
              <a:t>Super Quiz™ is a stand alone event and scores will NOT be added to individual or team scores. </a:t>
            </a:r>
          </a:p>
          <a:p>
            <a:pPr>
              <a:defRPr/>
            </a:pPr>
            <a:r>
              <a:rPr lang="en-US" dirty="0">
                <a:effectLst>
                  <a:outerShdw blurRad="38100" dist="38100" dir="2700000" algn="tl">
                    <a:srgbClr val="000000">
                      <a:alpha val="43137"/>
                    </a:srgbClr>
                  </a:outerShdw>
                </a:effectLst>
              </a:rPr>
              <a:t>Test items are derived from all of the objective testing areas including math in some instances.</a:t>
            </a:r>
          </a:p>
          <a:p>
            <a:pPr eaLnBrk="1" hangingPunct="1">
              <a:buFontTx/>
              <a:buNone/>
              <a:defRPr/>
            </a:pPr>
            <a:endParaRPr lang="en-US" b="1" i="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6115962B-1DAF-1097-2D5C-BD185E1EF017}"/>
              </a:ext>
            </a:extLst>
          </p:cNvPr>
          <p:cNvSpPr>
            <a:spLocks noGrp="1" noChangeArrowheads="1"/>
          </p:cNvSpPr>
          <p:nvPr>
            <p:ph type="title"/>
          </p:nvPr>
        </p:nvSpPr>
        <p:spPr/>
        <p:txBody>
          <a:bodyPr/>
          <a:lstStyle/>
          <a:p>
            <a:pPr algn="ctr" eaLnBrk="1" hangingPunct="1">
              <a:defRPr/>
            </a:pPr>
            <a:r>
              <a:rPr lang="en-US" dirty="0"/>
              <a:t>Art</a:t>
            </a:r>
          </a:p>
        </p:txBody>
      </p:sp>
      <p:sp>
        <p:nvSpPr>
          <p:cNvPr id="58371" name="Rectangle 3">
            <a:extLst>
              <a:ext uri="{FF2B5EF4-FFF2-40B4-BE49-F238E27FC236}">
                <a16:creationId xmlns:a16="http://schemas.microsoft.com/office/drawing/2014/main" id="{4AEA3359-8358-B93E-39BE-4BBD4FFA3901}"/>
              </a:ext>
            </a:extLst>
          </p:cNvPr>
          <p:cNvSpPr>
            <a:spLocks noGrp="1" noChangeArrowheads="1"/>
          </p:cNvSpPr>
          <p:nvPr>
            <p:ph type="body" idx="1"/>
          </p:nvPr>
        </p:nvSpPr>
        <p:spPr>
          <a:xfrm>
            <a:off x="685800" y="1447800"/>
            <a:ext cx="8077200" cy="5181600"/>
          </a:xfrm>
        </p:spPr>
        <p:txBody>
          <a:bodyPr/>
          <a:lstStyle/>
          <a:p>
            <a:pPr eaLnBrk="1" hangingPunct="1">
              <a:buFontTx/>
              <a:buNone/>
              <a:defRPr/>
            </a:pPr>
            <a:r>
              <a:rPr lang="en-US" dirty="0"/>
              <a:t>  The art curriculum will focus on an introduction to the art of the Jazz Age.</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069A777F-A1AC-83C2-2AAE-58C7BCCE5F88}"/>
              </a:ext>
            </a:extLst>
          </p:cNvPr>
          <p:cNvSpPr>
            <a:spLocks noGrp="1" noChangeArrowheads="1"/>
          </p:cNvSpPr>
          <p:nvPr>
            <p:ph type="title"/>
          </p:nvPr>
        </p:nvSpPr>
        <p:spPr/>
        <p:txBody>
          <a:bodyPr/>
          <a:lstStyle/>
          <a:p>
            <a:pPr algn="ctr" eaLnBrk="1" hangingPunct="1">
              <a:defRPr/>
            </a:pPr>
            <a:r>
              <a:rPr lang="en-US" dirty="0"/>
              <a:t>Economics</a:t>
            </a:r>
          </a:p>
        </p:txBody>
      </p:sp>
      <p:sp>
        <p:nvSpPr>
          <p:cNvPr id="61443" name="Rectangle 3">
            <a:extLst>
              <a:ext uri="{FF2B5EF4-FFF2-40B4-BE49-F238E27FC236}">
                <a16:creationId xmlns:a16="http://schemas.microsoft.com/office/drawing/2014/main" id="{26686F39-8AD8-F568-7409-284FFA5FFE1A}"/>
              </a:ext>
            </a:extLst>
          </p:cNvPr>
          <p:cNvSpPr>
            <a:spLocks noGrp="1" noChangeArrowheads="1"/>
          </p:cNvSpPr>
          <p:nvPr>
            <p:ph type="body" idx="1"/>
          </p:nvPr>
        </p:nvSpPr>
        <p:spPr>
          <a:xfrm>
            <a:off x="762000" y="1524000"/>
            <a:ext cx="7924800" cy="4419600"/>
          </a:xfrm>
        </p:spPr>
        <p:txBody>
          <a:bodyPr/>
          <a:lstStyle/>
          <a:p>
            <a:pPr eaLnBrk="1" hangingPunct="1">
              <a:buFontTx/>
              <a:buNone/>
              <a:defRPr/>
            </a:pPr>
            <a:r>
              <a:rPr lang="en-US" dirty="0"/>
              <a:t>The economics curriculum will include a thematic section on the U.S. economy in the 1920s</a:t>
            </a:r>
          </a:p>
          <a:p>
            <a:pPr eaLnBrk="1" hangingPunct="1">
              <a:buFontTx/>
              <a:buNone/>
              <a:defRPr/>
            </a:pPr>
            <a:r>
              <a:rPr lang="en-US" dirty="0"/>
              <a:t>Topics covered include:</a:t>
            </a:r>
          </a:p>
          <a:p>
            <a:pPr eaLnBrk="1" hangingPunct="1">
              <a:defRPr/>
            </a:pPr>
            <a:r>
              <a:rPr lang="en-US" dirty="0"/>
              <a:t>Microeconomics</a:t>
            </a:r>
          </a:p>
          <a:p>
            <a:pPr eaLnBrk="1" hangingPunct="1">
              <a:defRPr/>
            </a:pPr>
            <a:r>
              <a:rPr lang="en-US" dirty="0"/>
              <a:t>Macroeconomics</a:t>
            </a:r>
          </a:p>
          <a:p>
            <a:pPr eaLnBrk="1" hangingPunct="1">
              <a:defRPr/>
            </a:pPr>
            <a:r>
              <a:rPr lang="en-US" dirty="0"/>
              <a:t>Fundamental economic concepts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7F993DAC-55AA-B100-B73A-EDB510843789}"/>
              </a:ext>
            </a:extLst>
          </p:cNvPr>
          <p:cNvSpPr>
            <a:spLocks noGrp="1" noChangeArrowheads="1"/>
          </p:cNvSpPr>
          <p:nvPr>
            <p:ph type="title"/>
          </p:nvPr>
        </p:nvSpPr>
        <p:spPr>
          <a:xfrm>
            <a:off x="533400" y="292100"/>
            <a:ext cx="8153400" cy="1155700"/>
          </a:xfrm>
        </p:spPr>
        <p:txBody>
          <a:bodyPr/>
          <a:lstStyle/>
          <a:p>
            <a:pPr algn="ctr" eaLnBrk="1" hangingPunct="1">
              <a:defRPr/>
            </a:pPr>
            <a:r>
              <a:rPr lang="en-US" dirty="0"/>
              <a:t>Literature</a:t>
            </a:r>
          </a:p>
        </p:txBody>
      </p:sp>
      <p:sp>
        <p:nvSpPr>
          <p:cNvPr id="57347" name="Rectangle 3">
            <a:extLst>
              <a:ext uri="{FF2B5EF4-FFF2-40B4-BE49-F238E27FC236}">
                <a16:creationId xmlns:a16="http://schemas.microsoft.com/office/drawing/2014/main" id="{B201B4D7-30BC-C02C-84A4-352CD32766D3}"/>
              </a:ext>
            </a:extLst>
          </p:cNvPr>
          <p:cNvSpPr>
            <a:spLocks noGrp="1" noChangeArrowheads="1"/>
          </p:cNvSpPr>
          <p:nvPr>
            <p:ph type="body" idx="1"/>
          </p:nvPr>
        </p:nvSpPr>
        <p:spPr>
          <a:xfrm>
            <a:off x="762000" y="1676400"/>
            <a:ext cx="8382000" cy="3962400"/>
          </a:xfrm>
        </p:spPr>
        <p:txBody>
          <a:bodyPr/>
          <a:lstStyle/>
          <a:p>
            <a:pPr eaLnBrk="1" hangingPunct="1">
              <a:buFontTx/>
              <a:buNone/>
              <a:defRPr/>
            </a:pPr>
            <a:r>
              <a:rPr lang="en-US" dirty="0"/>
              <a:t>  The literature curriculum will present an introduction to the literature of the Jazz Age and will include critical reading and selected shorter works. The long work of literature will be </a:t>
            </a:r>
            <a:r>
              <a:rPr lang="en-US" i="1" dirty="0"/>
              <a:t>The Great Gatsby </a:t>
            </a:r>
            <a:r>
              <a:rPr lang="en-US" dirty="0"/>
              <a:t>by F. Scott Fitzgerald.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a:extLst>
              <a:ext uri="{FF2B5EF4-FFF2-40B4-BE49-F238E27FC236}">
                <a16:creationId xmlns:a16="http://schemas.microsoft.com/office/drawing/2014/main" id="{5EFFF531-D5E6-EF83-B981-207AC2BDA470}"/>
              </a:ext>
            </a:extLst>
          </p:cNvPr>
          <p:cNvSpPr>
            <a:spLocks noGrp="1" noChangeArrowheads="1"/>
          </p:cNvSpPr>
          <p:nvPr>
            <p:ph type="title"/>
          </p:nvPr>
        </p:nvSpPr>
        <p:spPr/>
        <p:txBody>
          <a:bodyPr/>
          <a:lstStyle/>
          <a:p>
            <a:pPr algn="ctr" eaLnBrk="1" hangingPunct="1">
              <a:defRPr/>
            </a:pPr>
            <a:r>
              <a:rPr lang="en-US" dirty="0"/>
              <a:t>Mathematics</a:t>
            </a:r>
          </a:p>
        </p:txBody>
      </p:sp>
      <p:sp>
        <p:nvSpPr>
          <p:cNvPr id="62467" name="Rectangle 3">
            <a:extLst>
              <a:ext uri="{FF2B5EF4-FFF2-40B4-BE49-F238E27FC236}">
                <a16:creationId xmlns:a16="http://schemas.microsoft.com/office/drawing/2014/main" id="{7D4E2615-2895-2493-5408-898174497A9D}"/>
              </a:ext>
            </a:extLst>
          </p:cNvPr>
          <p:cNvSpPr>
            <a:spLocks noGrp="1" noChangeArrowheads="1"/>
          </p:cNvSpPr>
          <p:nvPr>
            <p:ph type="body" idx="1"/>
          </p:nvPr>
        </p:nvSpPr>
        <p:spPr>
          <a:xfrm>
            <a:off x="1219200" y="1905000"/>
            <a:ext cx="7010400" cy="4114800"/>
          </a:xfrm>
        </p:spPr>
        <p:txBody>
          <a:bodyPr/>
          <a:lstStyle/>
          <a:p>
            <a:pPr eaLnBrk="1" hangingPunct="1">
              <a:buFontTx/>
              <a:buNone/>
              <a:defRPr/>
            </a:pPr>
            <a:r>
              <a:rPr lang="en-US" dirty="0"/>
              <a:t>The mathematics curriculum will cover:</a:t>
            </a:r>
          </a:p>
          <a:p>
            <a:pPr eaLnBrk="1" hangingPunct="1">
              <a:defRPr/>
            </a:pPr>
            <a:r>
              <a:rPr lang="en-US" dirty="0"/>
              <a:t>Algebra</a:t>
            </a:r>
          </a:p>
          <a:p>
            <a:pPr eaLnBrk="1" hangingPunct="1">
              <a:defRPr/>
            </a:pPr>
            <a:r>
              <a:rPr lang="en-US" dirty="0"/>
              <a:t>Trigonometry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033A624B-59A3-7BB2-E73F-D0820EEF87D4}"/>
              </a:ext>
            </a:extLst>
          </p:cNvPr>
          <p:cNvSpPr>
            <a:spLocks noGrp="1" noChangeArrowheads="1"/>
          </p:cNvSpPr>
          <p:nvPr>
            <p:ph type="title"/>
          </p:nvPr>
        </p:nvSpPr>
        <p:spPr/>
        <p:txBody>
          <a:bodyPr/>
          <a:lstStyle/>
          <a:p>
            <a:pPr algn="ctr" eaLnBrk="1" hangingPunct="1">
              <a:defRPr/>
            </a:pPr>
            <a:r>
              <a:rPr lang="en-US" dirty="0"/>
              <a:t>Music</a:t>
            </a:r>
          </a:p>
        </p:txBody>
      </p:sp>
      <p:sp>
        <p:nvSpPr>
          <p:cNvPr id="59395" name="Rectangle 3">
            <a:extLst>
              <a:ext uri="{FF2B5EF4-FFF2-40B4-BE49-F238E27FC236}">
                <a16:creationId xmlns:a16="http://schemas.microsoft.com/office/drawing/2014/main" id="{6F180D33-2171-46F8-73D5-785D04703D77}"/>
              </a:ext>
            </a:extLst>
          </p:cNvPr>
          <p:cNvSpPr>
            <a:spLocks noGrp="1" noChangeArrowheads="1"/>
          </p:cNvSpPr>
          <p:nvPr>
            <p:ph type="body" idx="1"/>
          </p:nvPr>
        </p:nvSpPr>
        <p:spPr>
          <a:xfrm>
            <a:off x="228600" y="1905000"/>
            <a:ext cx="8763000" cy="4876800"/>
          </a:xfrm>
        </p:spPr>
        <p:txBody>
          <a:bodyPr/>
          <a:lstStyle/>
          <a:p>
            <a:pPr eaLnBrk="1" hangingPunct="1">
              <a:buFontTx/>
              <a:buNone/>
              <a:defRPr/>
            </a:pPr>
            <a:r>
              <a:rPr lang="en-US" sz="3600" dirty="0"/>
              <a:t>  </a:t>
            </a:r>
            <a:r>
              <a:rPr lang="en-US" dirty="0"/>
              <a:t>The music curriculum will explore the music of the Jazz Age. </a:t>
            </a:r>
            <a:br>
              <a:rPr lang="en-US" sz="3600" dirty="0"/>
            </a:b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4568EB0-3899-AB7A-2A98-FE0293810BB6}"/>
              </a:ext>
            </a:extLst>
          </p:cNvPr>
          <p:cNvSpPr>
            <a:spLocks noGrp="1" noChangeArrowheads="1"/>
          </p:cNvSpPr>
          <p:nvPr>
            <p:ph type="title"/>
          </p:nvPr>
        </p:nvSpPr>
        <p:spPr/>
        <p:txBody>
          <a:bodyPr/>
          <a:lstStyle/>
          <a:p>
            <a:pPr algn="ctr" eaLnBrk="1" hangingPunct="1">
              <a:defRPr/>
            </a:pPr>
            <a:r>
              <a:rPr lang="en-US" dirty="0"/>
              <a:t>Science</a:t>
            </a:r>
          </a:p>
        </p:txBody>
      </p:sp>
      <p:sp>
        <p:nvSpPr>
          <p:cNvPr id="60419" name="Rectangle 3">
            <a:extLst>
              <a:ext uri="{FF2B5EF4-FFF2-40B4-BE49-F238E27FC236}">
                <a16:creationId xmlns:a16="http://schemas.microsoft.com/office/drawing/2014/main" id="{D11CE620-3101-2C4C-311C-F694E467B257}"/>
              </a:ext>
            </a:extLst>
          </p:cNvPr>
          <p:cNvSpPr>
            <a:spLocks noGrp="1" noChangeArrowheads="1"/>
          </p:cNvSpPr>
          <p:nvPr>
            <p:ph type="body" idx="1"/>
          </p:nvPr>
        </p:nvSpPr>
        <p:spPr>
          <a:xfrm>
            <a:off x="384175" y="1865313"/>
            <a:ext cx="8763000" cy="5029200"/>
          </a:xfrm>
        </p:spPr>
        <p:txBody>
          <a:bodyPr/>
          <a:lstStyle/>
          <a:p>
            <a:pPr eaLnBrk="1" hangingPunct="1">
              <a:buFontTx/>
              <a:buNone/>
              <a:defRPr/>
            </a:pPr>
            <a:r>
              <a:rPr lang="en-US" sz="3600" dirty="0"/>
              <a:t>  </a:t>
            </a:r>
            <a:r>
              <a:rPr lang="en-US" dirty="0"/>
              <a:t>The science curriculum will be an introduction to electricity and magnetism.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F3F53D6-D2BC-B54C-5BE0-1F0233361AFF}"/>
              </a:ext>
            </a:extLst>
          </p:cNvPr>
          <p:cNvSpPr>
            <a:spLocks noGrp="1" noChangeArrowheads="1"/>
          </p:cNvSpPr>
          <p:nvPr>
            <p:ph type="title"/>
          </p:nvPr>
        </p:nvSpPr>
        <p:spPr/>
        <p:txBody>
          <a:bodyPr/>
          <a:lstStyle/>
          <a:p>
            <a:pPr algn="ctr" eaLnBrk="1" hangingPunct="1">
              <a:defRPr/>
            </a:pPr>
            <a:r>
              <a:rPr lang="en-US" dirty="0"/>
              <a:t>Social Science</a:t>
            </a:r>
          </a:p>
        </p:txBody>
      </p:sp>
      <p:sp>
        <p:nvSpPr>
          <p:cNvPr id="60419" name="Rectangle 3">
            <a:extLst>
              <a:ext uri="{FF2B5EF4-FFF2-40B4-BE49-F238E27FC236}">
                <a16:creationId xmlns:a16="http://schemas.microsoft.com/office/drawing/2014/main" id="{6BD71BFA-F9E8-47C7-3E2B-55EA21BE6787}"/>
              </a:ext>
            </a:extLst>
          </p:cNvPr>
          <p:cNvSpPr>
            <a:spLocks noGrp="1" noChangeArrowheads="1"/>
          </p:cNvSpPr>
          <p:nvPr>
            <p:ph type="body" idx="1"/>
          </p:nvPr>
        </p:nvSpPr>
        <p:spPr>
          <a:xfrm>
            <a:off x="366713" y="1828800"/>
            <a:ext cx="8763000" cy="5029200"/>
          </a:xfrm>
        </p:spPr>
        <p:txBody>
          <a:bodyPr/>
          <a:lstStyle/>
          <a:p>
            <a:pPr eaLnBrk="1" hangingPunct="1">
              <a:buFontTx/>
              <a:buNone/>
              <a:defRPr/>
            </a:pPr>
            <a:r>
              <a:rPr lang="en-US" sz="3600" dirty="0"/>
              <a:t>  </a:t>
            </a:r>
            <a:r>
              <a:rPr lang="en-US" dirty="0"/>
              <a:t>The topic will be Roaring Twenties.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a:extLst>
              <a:ext uri="{FF2B5EF4-FFF2-40B4-BE49-F238E27FC236}">
                <a16:creationId xmlns:a16="http://schemas.microsoft.com/office/drawing/2014/main" id="{70E68C2C-D133-05B6-96FF-F3A9285E72C5}"/>
              </a:ext>
            </a:extLst>
          </p:cNvPr>
          <p:cNvSpPr>
            <a:spLocks noGrp="1" noChangeArrowheads="1"/>
          </p:cNvSpPr>
          <p:nvPr>
            <p:ph type="title"/>
          </p:nvPr>
        </p:nvSpPr>
        <p:spPr/>
        <p:txBody>
          <a:bodyPr/>
          <a:lstStyle/>
          <a:p>
            <a:pPr algn="ctr" eaLnBrk="1" hangingPunct="1">
              <a:defRPr/>
            </a:pPr>
            <a:br>
              <a:rPr lang="en-US" dirty="0"/>
            </a:br>
            <a:r>
              <a:rPr lang="en-US" dirty="0"/>
              <a:t>Levels of Competition	</a:t>
            </a:r>
            <a:br>
              <a:rPr lang="en-US" dirty="0"/>
            </a:br>
            <a:endParaRPr lang="en-US" dirty="0"/>
          </a:p>
        </p:txBody>
      </p:sp>
      <p:sp>
        <p:nvSpPr>
          <p:cNvPr id="45059" name="Rectangle 3">
            <a:extLst>
              <a:ext uri="{FF2B5EF4-FFF2-40B4-BE49-F238E27FC236}">
                <a16:creationId xmlns:a16="http://schemas.microsoft.com/office/drawing/2014/main" id="{C4FCB2E2-7C9B-08CE-C91A-2BF44B9CFD89}"/>
              </a:ext>
            </a:extLst>
          </p:cNvPr>
          <p:cNvSpPr>
            <a:spLocks noGrp="1" noChangeArrowheads="1"/>
          </p:cNvSpPr>
          <p:nvPr>
            <p:ph type="body" idx="1"/>
          </p:nvPr>
        </p:nvSpPr>
        <p:spPr>
          <a:xfrm>
            <a:off x="1676400" y="2057400"/>
            <a:ext cx="7138988" cy="4038600"/>
          </a:xfrm>
        </p:spPr>
        <p:txBody>
          <a:bodyPr/>
          <a:lstStyle/>
          <a:p>
            <a:pPr eaLnBrk="1" hangingPunct="1">
              <a:lnSpc>
                <a:spcPct val="90000"/>
              </a:lnSpc>
              <a:defRPr/>
            </a:pPr>
            <a:r>
              <a:rPr lang="en-US" dirty="0"/>
              <a:t>Online scrimmages</a:t>
            </a:r>
          </a:p>
          <a:p>
            <a:pPr eaLnBrk="1" hangingPunct="1">
              <a:lnSpc>
                <a:spcPct val="90000"/>
              </a:lnSpc>
              <a:defRPr/>
            </a:pPr>
            <a:r>
              <a:rPr lang="en-US" dirty="0"/>
              <a:t>Regional</a:t>
            </a:r>
          </a:p>
          <a:p>
            <a:pPr eaLnBrk="1" hangingPunct="1">
              <a:lnSpc>
                <a:spcPct val="90000"/>
              </a:lnSpc>
              <a:defRPr/>
            </a:pPr>
            <a:r>
              <a:rPr lang="en-US" dirty="0"/>
              <a:t>State</a:t>
            </a:r>
          </a:p>
          <a:p>
            <a:pPr eaLnBrk="1" hangingPunct="1">
              <a:lnSpc>
                <a:spcPct val="90000"/>
              </a:lnSpc>
              <a:defRPr/>
            </a:pPr>
            <a:r>
              <a:rPr lang="en-US" dirty="0"/>
              <a:t>Nationals</a:t>
            </a:r>
          </a:p>
          <a:p>
            <a:pPr marL="457200" lvl="1" indent="0" eaLnBrk="1" hangingPunct="1">
              <a:lnSpc>
                <a:spcPct val="90000"/>
              </a:lnSpc>
              <a:buFont typeface="Tahoma" panose="020B0604030504040204" pitchFamily="34" charset="0"/>
              <a:buNone/>
              <a:defRPr/>
            </a:pPr>
            <a:r>
              <a:rPr lang="en-US" sz="3200" dirty="0"/>
              <a:t>2026 – Garden Grove, CA</a:t>
            </a:r>
          </a:p>
          <a:p>
            <a:pPr lvl="1" eaLnBrk="1" hangingPunct="1">
              <a:lnSpc>
                <a:spcPct val="90000"/>
              </a:lnSpc>
              <a:buFont typeface="Tahoma" pitchFamily="124" charset="0"/>
              <a:buChar char="–"/>
              <a:defRPr/>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a:extLst>
              <a:ext uri="{FF2B5EF4-FFF2-40B4-BE49-F238E27FC236}">
                <a16:creationId xmlns:a16="http://schemas.microsoft.com/office/drawing/2014/main" id="{59EC98D6-4BB9-F5D8-94F8-41947A2C0FB6}"/>
              </a:ext>
            </a:extLst>
          </p:cNvPr>
          <p:cNvSpPr>
            <a:spLocks noGrp="1" noChangeArrowheads="1"/>
          </p:cNvSpPr>
          <p:nvPr>
            <p:ph type="title"/>
          </p:nvPr>
        </p:nvSpPr>
        <p:spPr/>
        <p:txBody>
          <a:bodyPr/>
          <a:lstStyle/>
          <a:p>
            <a:pPr algn="ctr" eaLnBrk="1" hangingPunct="1">
              <a:defRPr/>
            </a:pPr>
            <a:r>
              <a:rPr lang="en-US" dirty="0"/>
              <a:t>National Competition</a:t>
            </a:r>
          </a:p>
        </p:txBody>
      </p:sp>
      <p:sp>
        <p:nvSpPr>
          <p:cNvPr id="47107" name="Rectangle 3">
            <a:extLst>
              <a:ext uri="{FF2B5EF4-FFF2-40B4-BE49-F238E27FC236}">
                <a16:creationId xmlns:a16="http://schemas.microsoft.com/office/drawing/2014/main" id="{B86C8DA8-6A45-4F5D-C25E-EB73A25CF97C}"/>
              </a:ext>
            </a:extLst>
          </p:cNvPr>
          <p:cNvSpPr>
            <a:spLocks noGrp="1" noChangeArrowheads="1"/>
          </p:cNvSpPr>
          <p:nvPr>
            <p:ph type="body" idx="1"/>
          </p:nvPr>
        </p:nvSpPr>
        <p:spPr>
          <a:xfrm>
            <a:off x="457200" y="1600200"/>
            <a:ext cx="8229600" cy="4724400"/>
          </a:xfrm>
        </p:spPr>
        <p:txBody>
          <a:bodyPr/>
          <a:lstStyle/>
          <a:p>
            <a:pPr eaLnBrk="1" hangingPunct="1">
              <a:lnSpc>
                <a:spcPct val="90000"/>
              </a:lnSpc>
              <a:defRPr/>
            </a:pPr>
            <a:r>
              <a:rPr lang="en-US" sz="2800" dirty="0"/>
              <a:t>Students compete in all ten events plus the Super Quiz™ event</a:t>
            </a:r>
          </a:p>
          <a:p>
            <a:pPr eaLnBrk="1" hangingPunct="1">
              <a:lnSpc>
                <a:spcPct val="90000"/>
              </a:lnSpc>
              <a:defRPr/>
            </a:pPr>
            <a:r>
              <a:rPr lang="en-US" sz="2800" dirty="0"/>
              <a:t>The state champion team advances to Nationals. In 2025, we also sent our 2</a:t>
            </a:r>
            <a:r>
              <a:rPr lang="en-US" sz="2800" baseline="30000" dirty="0"/>
              <a:t>nd</a:t>
            </a:r>
            <a:r>
              <a:rPr lang="en-US" sz="2800" dirty="0"/>
              <a:t> place large school as well as our two highest scoring medium schools and our small school state champ.</a:t>
            </a:r>
          </a:p>
          <a:p>
            <a:pPr eaLnBrk="1" hangingPunct="1">
              <a:lnSpc>
                <a:spcPct val="90000"/>
              </a:lnSpc>
              <a:defRPr/>
            </a:pPr>
            <a:r>
              <a:rPr lang="en-US" sz="2800" dirty="0"/>
              <a:t>Teams compete with other states in their division based on state scores</a:t>
            </a:r>
          </a:p>
          <a:p>
            <a:pPr eaLnBrk="1" hangingPunct="1">
              <a:lnSpc>
                <a:spcPct val="90000"/>
              </a:lnSpc>
              <a:defRPr/>
            </a:pPr>
            <a:r>
              <a:rPr lang="en-US" sz="2800" dirty="0"/>
              <a:t>All three school divisions may have teams compete at the national online competition.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0" name="Rectangle 8">
            <a:extLst>
              <a:ext uri="{FF2B5EF4-FFF2-40B4-BE49-F238E27FC236}">
                <a16:creationId xmlns:a16="http://schemas.microsoft.com/office/drawing/2014/main" id="{4E9E6334-A44C-2693-72FE-BB7D30863D6A}"/>
              </a:ext>
            </a:extLst>
          </p:cNvPr>
          <p:cNvSpPr>
            <a:spLocks noGrp="1" noChangeArrowheads="1"/>
          </p:cNvSpPr>
          <p:nvPr>
            <p:ph type="title"/>
          </p:nvPr>
        </p:nvSpPr>
        <p:spPr/>
        <p:txBody>
          <a:bodyPr/>
          <a:lstStyle/>
          <a:p>
            <a:pPr algn="ctr" eaLnBrk="1" hangingPunct="1">
              <a:defRPr/>
            </a:pPr>
            <a:r>
              <a:rPr lang="en-US" dirty="0"/>
              <a:t>USAD Mission Statement	</a:t>
            </a:r>
          </a:p>
        </p:txBody>
      </p:sp>
      <p:sp>
        <p:nvSpPr>
          <p:cNvPr id="3081" name="Rectangle 9">
            <a:extLst>
              <a:ext uri="{FF2B5EF4-FFF2-40B4-BE49-F238E27FC236}">
                <a16:creationId xmlns:a16="http://schemas.microsoft.com/office/drawing/2014/main" id="{7BFD4F7D-4423-A5BC-6053-BE3677A4CF43}"/>
              </a:ext>
            </a:extLst>
          </p:cNvPr>
          <p:cNvSpPr>
            <a:spLocks noGrp="1" noChangeArrowheads="1"/>
          </p:cNvSpPr>
          <p:nvPr>
            <p:ph type="body" idx="1"/>
          </p:nvPr>
        </p:nvSpPr>
        <p:spPr/>
        <p:txBody>
          <a:bodyPr/>
          <a:lstStyle/>
          <a:p>
            <a:pPr eaLnBrk="1" hangingPunct="1">
              <a:buFontTx/>
              <a:buNone/>
              <a:defRPr/>
            </a:pPr>
            <a:r>
              <a:rPr lang="en-US" dirty="0"/>
              <a:t>  The mission of </a:t>
            </a:r>
            <a:r>
              <a:rPr lang="en-US"/>
              <a:t>the United </a:t>
            </a:r>
            <a:r>
              <a:rPr lang="en-US" dirty="0"/>
              <a:t>States Academic Decathlon is to promote learning and academic excellence among students of varying achievement levels by developing and providing multidisciplinary academic competitions using United States Academic Decathlon-based curricula.</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nodeType="withEffect">
                                  <p:stCondLst>
                                    <p:cond delay="0"/>
                                  </p:stCondLst>
                                  <p:iterate type="lt">
                                    <p:tmPct val="4000"/>
                                  </p:iterate>
                                  <p:childTnLst>
                                    <p:set>
                                      <p:cBhvr>
                                        <p:cTn id="6" dur="500" fill="hold"/>
                                        <p:tgtEl>
                                          <p:spTgt spid="3080"/>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DC5E0143-2664-72A1-3F3E-B50EEDE85273}"/>
              </a:ext>
            </a:extLst>
          </p:cNvPr>
          <p:cNvSpPr>
            <a:spLocks noGrp="1" noChangeArrowheads="1"/>
          </p:cNvSpPr>
          <p:nvPr>
            <p:ph type="title"/>
          </p:nvPr>
        </p:nvSpPr>
        <p:spPr/>
        <p:txBody>
          <a:bodyPr/>
          <a:lstStyle/>
          <a:p>
            <a:pPr algn="ctr" eaLnBrk="1" hangingPunct="1">
              <a:defRPr/>
            </a:pPr>
            <a:r>
              <a:rPr lang="en-US" dirty="0"/>
              <a:t>Texas Awards</a:t>
            </a:r>
            <a:br>
              <a:rPr lang="en-US" dirty="0"/>
            </a:br>
            <a:r>
              <a:rPr lang="en-US" sz="2400" dirty="0"/>
              <a:t>(both team &amp; individual)</a:t>
            </a:r>
          </a:p>
        </p:txBody>
      </p:sp>
      <p:sp>
        <p:nvSpPr>
          <p:cNvPr id="46083" name="Rectangle 3">
            <a:extLst>
              <a:ext uri="{FF2B5EF4-FFF2-40B4-BE49-F238E27FC236}">
                <a16:creationId xmlns:a16="http://schemas.microsoft.com/office/drawing/2014/main" id="{7C95A03D-C717-78FE-C202-C2C7B3D7D20F}"/>
              </a:ext>
            </a:extLst>
          </p:cNvPr>
          <p:cNvSpPr>
            <a:spLocks noGrp="1" noChangeArrowheads="1"/>
          </p:cNvSpPr>
          <p:nvPr>
            <p:ph type="body" idx="1"/>
          </p:nvPr>
        </p:nvSpPr>
        <p:spPr>
          <a:xfrm>
            <a:off x="457200" y="2209800"/>
            <a:ext cx="8229600" cy="3810000"/>
          </a:xfrm>
        </p:spPr>
        <p:txBody>
          <a:bodyPr/>
          <a:lstStyle/>
          <a:p>
            <a:pPr algn="ctr" eaLnBrk="1" hangingPunct="1">
              <a:defRPr/>
            </a:pPr>
            <a:r>
              <a:rPr lang="en-US" dirty="0"/>
              <a:t>Certificate of Participation</a:t>
            </a:r>
          </a:p>
          <a:p>
            <a:pPr algn="ctr" eaLnBrk="1" hangingPunct="1">
              <a:defRPr/>
            </a:pPr>
            <a:r>
              <a:rPr lang="en-US" dirty="0"/>
              <a:t>Medals</a:t>
            </a:r>
          </a:p>
          <a:p>
            <a:pPr algn="ctr" eaLnBrk="1" hangingPunct="1">
              <a:defRPr/>
            </a:pPr>
            <a:r>
              <a:rPr lang="en-US" dirty="0"/>
              <a:t>Plaques</a:t>
            </a:r>
          </a:p>
          <a:p>
            <a:pPr algn="ctr" eaLnBrk="1" hangingPunct="1">
              <a:defRPr/>
            </a:pPr>
            <a:r>
              <a:rPr lang="en-US" dirty="0"/>
              <a:t>Trophies</a:t>
            </a:r>
          </a:p>
          <a:p>
            <a:pPr algn="ctr" eaLnBrk="1" hangingPunct="1">
              <a:defRPr/>
            </a:pPr>
            <a:r>
              <a:rPr lang="en-US" dirty="0"/>
              <a:t>Scholarships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0316298F-D88B-FF29-1855-39BEEAC28377}"/>
              </a:ext>
            </a:extLst>
          </p:cNvPr>
          <p:cNvSpPr>
            <a:spLocks noGrp="1" noChangeArrowheads="1"/>
          </p:cNvSpPr>
          <p:nvPr>
            <p:ph type="title"/>
          </p:nvPr>
        </p:nvSpPr>
        <p:spPr/>
        <p:txBody>
          <a:bodyPr/>
          <a:lstStyle/>
          <a:p>
            <a:pPr algn="ctr" eaLnBrk="1" hangingPunct="1">
              <a:defRPr/>
            </a:pPr>
            <a:r>
              <a:rPr lang="en-US" sz="4000" dirty="0"/>
              <a:t>State &amp; National Competitions	</a:t>
            </a:r>
          </a:p>
        </p:txBody>
      </p:sp>
      <p:sp>
        <p:nvSpPr>
          <p:cNvPr id="52227" name="Rectangle 3">
            <a:extLst>
              <a:ext uri="{FF2B5EF4-FFF2-40B4-BE49-F238E27FC236}">
                <a16:creationId xmlns:a16="http://schemas.microsoft.com/office/drawing/2014/main" id="{6DA9CE81-CD40-F617-1538-A655C18F4EED}"/>
              </a:ext>
            </a:extLst>
          </p:cNvPr>
          <p:cNvSpPr>
            <a:spLocks noGrp="1" noChangeArrowheads="1"/>
          </p:cNvSpPr>
          <p:nvPr>
            <p:ph type="body" idx="1"/>
          </p:nvPr>
        </p:nvSpPr>
        <p:spPr/>
        <p:txBody>
          <a:bodyPr/>
          <a:lstStyle/>
          <a:p>
            <a:pPr eaLnBrk="1" hangingPunct="1">
              <a:buFontTx/>
              <a:buNone/>
              <a:defRPr/>
            </a:pPr>
            <a:r>
              <a:rPr lang="en-US" dirty="0"/>
              <a:t>Each team member competes in all ten events.  Only six scores count towards the final team standing </a:t>
            </a:r>
          </a:p>
          <a:p>
            <a:pPr lvl="1" eaLnBrk="1" hangingPunct="1">
              <a:buFont typeface="Arial" panose="020B0604020202020204" pitchFamily="34" charset="0"/>
              <a:buChar char="•"/>
              <a:defRPr/>
            </a:pPr>
            <a:r>
              <a:rPr lang="en-US" sz="3200" dirty="0"/>
              <a:t>The top two honor scores</a:t>
            </a:r>
          </a:p>
          <a:p>
            <a:pPr lvl="1" eaLnBrk="1" hangingPunct="1">
              <a:buFont typeface="Arial" panose="020B0604020202020204" pitchFamily="34" charset="0"/>
              <a:buChar char="•"/>
              <a:defRPr/>
            </a:pPr>
            <a:r>
              <a:rPr lang="en-US" sz="3200" dirty="0"/>
              <a:t>The top two scholastic scores</a:t>
            </a:r>
          </a:p>
          <a:p>
            <a:pPr lvl="1" eaLnBrk="1" hangingPunct="1">
              <a:buFont typeface="Arial" panose="020B0604020202020204" pitchFamily="34" charset="0"/>
              <a:buChar char="•"/>
              <a:defRPr/>
            </a:pPr>
            <a:r>
              <a:rPr lang="en-US" sz="3200" dirty="0"/>
              <a:t>The top two varsity scores</a:t>
            </a:r>
          </a:p>
          <a:p>
            <a:pPr eaLnBrk="1" hangingPunct="1">
              <a:buFontTx/>
              <a:buNone/>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ED5F701D-9586-E70C-6EB0-C07D5A499B5E}"/>
              </a:ext>
            </a:extLst>
          </p:cNvPr>
          <p:cNvSpPr>
            <a:spLocks noGrp="1" noChangeArrowheads="1"/>
          </p:cNvSpPr>
          <p:nvPr>
            <p:ph type="title"/>
          </p:nvPr>
        </p:nvSpPr>
        <p:spPr/>
        <p:txBody>
          <a:bodyPr/>
          <a:lstStyle/>
          <a:p>
            <a:pPr algn="ctr" eaLnBrk="1" hangingPunct="1">
              <a:defRPr/>
            </a:pPr>
            <a:r>
              <a:rPr lang="en-US" dirty="0"/>
              <a:t>Regional, State &amp; National Awards	</a:t>
            </a:r>
          </a:p>
        </p:txBody>
      </p:sp>
      <p:sp>
        <p:nvSpPr>
          <p:cNvPr id="55299" name="Rectangle 3">
            <a:extLst>
              <a:ext uri="{FF2B5EF4-FFF2-40B4-BE49-F238E27FC236}">
                <a16:creationId xmlns:a16="http://schemas.microsoft.com/office/drawing/2014/main" id="{1163F8E1-3D55-335A-1681-36959FDC1FE3}"/>
              </a:ext>
            </a:extLst>
          </p:cNvPr>
          <p:cNvSpPr>
            <a:spLocks noGrp="1" noChangeArrowheads="1"/>
          </p:cNvSpPr>
          <p:nvPr>
            <p:ph type="body" idx="1"/>
          </p:nvPr>
        </p:nvSpPr>
        <p:spPr>
          <a:xfrm>
            <a:off x="457200" y="2362200"/>
            <a:ext cx="8229600" cy="3657600"/>
          </a:xfrm>
        </p:spPr>
        <p:txBody>
          <a:bodyPr/>
          <a:lstStyle/>
          <a:p>
            <a:pPr eaLnBrk="1" hangingPunct="1">
              <a:buFontTx/>
              <a:buNone/>
              <a:defRPr/>
            </a:pPr>
            <a:r>
              <a:rPr lang="en-US" dirty="0"/>
              <a:t>Gold, silver and bronze medals are awarded for individual event winners in each division (honor, scholastic, and varsity) and overall total high scorers.</a:t>
            </a:r>
          </a:p>
          <a:p>
            <a:pPr eaLnBrk="1" hangingPunct="1">
              <a:buFontTx/>
              <a:buNone/>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8251755A-2703-9DD4-5794-4B62D2034855}"/>
              </a:ext>
            </a:extLst>
          </p:cNvPr>
          <p:cNvSpPr>
            <a:spLocks noGrp="1" noChangeArrowheads="1"/>
          </p:cNvSpPr>
          <p:nvPr>
            <p:ph type="title"/>
          </p:nvPr>
        </p:nvSpPr>
        <p:spPr/>
        <p:txBody>
          <a:bodyPr/>
          <a:lstStyle/>
          <a:p>
            <a:pPr eaLnBrk="1" hangingPunct="1">
              <a:defRPr/>
            </a:pPr>
            <a:r>
              <a:rPr lang="en-US" dirty="0"/>
              <a:t>The Academic Decathlon Team</a:t>
            </a:r>
          </a:p>
        </p:txBody>
      </p:sp>
      <p:sp>
        <p:nvSpPr>
          <p:cNvPr id="33795" name="Rectangle 3">
            <a:extLst>
              <a:ext uri="{FF2B5EF4-FFF2-40B4-BE49-F238E27FC236}">
                <a16:creationId xmlns:a16="http://schemas.microsoft.com/office/drawing/2014/main" id="{C5991035-70DA-47CF-586F-79939F70E1EA}"/>
              </a:ext>
            </a:extLst>
          </p:cNvPr>
          <p:cNvSpPr>
            <a:spLocks noGrp="1" noChangeArrowheads="1"/>
          </p:cNvSpPr>
          <p:nvPr>
            <p:ph type="body" idx="1"/>
          </p:nvPr>
        </p:nvSpPr>
        <p:spPr/>
        <p:txBody>
          <a:bodyPr/>
          <a:lstStyle/>
          <a:p>
            <a:pPr eaLnBrk="1" hangingPunct="1">
              <a:buFontTx/>
              <a:buNone/>
              <a:defRPr/>
            </a:pPr>
            <a:r>
              <a:rPr lang="en-US" dirty="0"/>
              <a:t>A team consists of nine full-time students in grades 9–12 from the same high school.  Each team is made up of three honor students, three scholastic students and three varsity students:</a:t>
            </a:r>
          </a:p>
          <a:p>
            <a:pPr lvl="1" eaLnBrk="1" hangingPunct="1">
              <a:buFont typeface="Arial" panose="020B0604020202020204" pitchFamily="34" charset="0"/>
              <a:buChar char="•"/>
              <a:defRPr/>
            </a:pPr>
            <a:r>
              <a:rPr lang="en-US" dirty="0"/>
              <a:t>Honor		3.80 – 4.00 GPA</a:t>
            </a:r>
          </a:p>
          <a:p>
            <a:pPr lvl="1" eaLnBrk="1" hangingPunct="1">
              <a:buFont typeface="Arial" panose="020B0604020202020204" pitchFamily="34" charset="0"/>
              <a:buChar char="•"/>
              <a:defRPr/>
            </a:pPr>
            <a:r>
              <a:rPr lang="en-US" dirty="0"/>
              <a:t>Scholastic	3.20 – 3.799 GPA</a:t>
            </a:r>
          </a:p>
          <a:p>
            <a:pPr lvl="1" eaLnBrk="1" hangingPunct="1">
              <a:buFont typeface="Arial" panose="020B0604020202020204" pitchFamily="34" charset="0"/>
              <a:buChar char="•"/>
              <a:defRPr/>
            </a:pPr>
            <a:r>
              <a:rPr lang="en-US" dirty="0"/>
              <a:t>Varsity		0.00 – 3.199 GPA</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2FEAB08B-6D3F-9260-EDFE-B3AA181EC5DE}"/>
              </a:ext>
            </a:extLst>
          </p:cNvPr>
          <p:cNvSpPr>
            <a:spLocks noGrp="1" noChangeArrowheads="1"/>
          </p:cNvSpPr>
          <p:nvPr>
            <p:ph type="title"/>
          </p:nvPr>
        </p:nvSpPr>
        <p:spPr/>
        <p:txBody>
          <a:bodyPr/>
          <a:lstStyle/>
          <a:p>
            <a:pPr algn="ctr" eaLnBrk="1" hangingPunct="1">
              <a:defRPr/>
            </a:pPr>
            <a:r>
              <a:rPr lang="en-US" dirty="0"/>
              <a:t>How to Form A Team	</a:t>
            </a:r>
          </a:p>
        </p:txBody>
      </p:sp>
      <p:sp>
        <p:nvSpPr>
          <p:cNvPr id="35843" name="Rectangle 3">
            <a:extLst>
              <a:ext uri="{FF2B5EF4-FFF2-40B4-BE49-F238E27FC236}">
                <a16:creationId xmlns:a16="http://schemas.microsoft.com/office/drawing/2014/main" id="{CDDD4437-48E9-4705-21F1-1F003226D56E}"/>
              </a:ext>
            </a:extLst>
          </p:cNvPr>
          <p:cNvSpPr>
            <a:spLocks noGrp="1" noChangeArrowheads="1"/>
          </p:cNvSpPr>
          <p:nvPr>
            <p:ph type="body" idx="1"/>
          </p:nvPr>
        </p:nvSpPr>
        <p:spPr>
          <a:xfrm>
            <a:off x="914400" y="1460500"/>
            <a:ext cx="7772400" cy="5105400"/>
          </a:xfrm>
        </p:spPr>
        <p:txBody>
          <a:bodyPr/>
          <a:lstStyle/>
          <a:p>
            <a:pPr eaLnBrk="1" hangingPunct="1">
              <a:defRPr/>
            </a:pPr>
            <a:r>
              <a:rPr lang="en-US" sz="2800" dirty="0"/>
              <a:t>Identify a Coach (need good motivator -through the school, club or outside activity)</a:t>
            </a:r>
          </a:p>
          <a:p>
            <a:pPr eaLnBrk="1" hangingPunct="1">
              <a:defRPr/>
            </a:pPr>
            <a:r>
              <a:rPr lang="en-US" sz="2800" dirty="0"/>
              <a:t>Discuss with students the idea of forming a team</a:t>
            </a:r>
          </a:p>
          <a:p>
            <a:pPr eaLnBrk="1" hangingPunct="1">
              <a:defRPr/>
            </a:pPr>
            <a:r>
              <a:rPr lang="en-US" sz="2800" dirty="0"/>
              <a:t>Recruit additional teachers to help with other subjects</a:t>
            </a:r>
          </a:p>
          <a:p>
            <a:pPr eaLnBrk="1" hangingPunct="1">
              <a:defRPr/>
            </a:pPr>
            <a:r>
              <a:rPr lang="en-US" sz="2800" dirty="0"/>
              <a:t>Recruit 3 honor, 3 scholastic &amp; 3 varsity students</a:t>
            </a:r>
          </a:p>
          <a:p>
            <a:pPr eaLnBrk="1" hangingPunct="1">
              <a:defRPr/>
            </a:pPr>
            <a:r>
              <a:rPr lang="en-US" sz="2800" dirty="0"/>
              <a:t>Prepare - let teachers in the classes that cover Decathlon topics know what you are working on</a:t>
            </a:r>
          </a:p>
        </p:txBody>
      </p:sp>
    </p:spTree>
  </p:cSld>
  <p:clrMapOvr>
    <a:masterClrMapping/>
  </p:clrMapOvr>
  <p:transition advClick="0" advTm="30000"/>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AE1B2107-14A4-891D-3546-7FEF7D3B55DE}"/>
              </a:ext>
            </a:extLst>
          </p:cNvPr>
          <p:cNvSpPr>
            <a:spLocks noGrp="1" noChangeArrowheads="1"/>
          </p:cNvSpPr>
          <p:nvPr>
            <p:ph type="title"/>
          </p:nvPr>
        </p:nvSpPr>
        <p:spPr>
          <a:xfrm>
            <a:off x="609600" y="292100"/>
            <a:ext cx="7754938" cy="1176338"/>
          </a:xfrm>
        </p:spPr>
        <p:txBody>
          <a:bodyPr/>
          <a:lstStyle/>
          <a:p>
            <a:pPr algn="ctr" eaLnBrk="1" hangingPunct="1">
              <a:defRPr/>
            </a:pPr>
            <a:r>
              <a:rPr lang="en-US" dirty="0"/>
              <a:t>Team Selection</a:t>
            </a:r>
          </a:p>
        </p:txBody>
      </p:sp>
      <p:sp>
        <p:nvSpPr>
          <p:cNvPr id="36867" name="Rectangle 3">
            <a:extLst>
              <a:ext uri="{FF2B5EF4-FFF2-40B4-BE49-F238E27FC236}">
                <a16:creationId xmlns:a16="http://schemas.microsoft.com/office/drawing/2014/main" id="{BF2DB1EC-8F36-B79C-FD04-48D344DA3040}"/>
              </a:ext>
            </a:extLst>
          </p:cNvPr>
          <p:cNvSpPr>
            <a:spLocks noGrp="1" noChangeArrowheads="1"/>
          </p:cNvSpPr>
          <p:nvPr>
            <p:ph type="body" idx="1"/>
          </p:nvPr>
        </p:nvSpPr>
        <p:spPr>
          <a:xfrm>
            <a:off x="609600" y="1371600"/>
            <a:ext cx="7924800" cy="5257800"/>
          </a:xfrm>
        </p:spPr>
        <p:txBody>
          <a:bodyPr/>
          <a:lstStyle/>
          <a:p>
            <a:pPr eaLnBrk="1" hangingPunct="1">
              <a:defRPr/>
            </a:pPr>
            <a:r>
              <a:rPr lang="en-US" sz="2200" dirty="0"/>
              <a:t>Open up to all students - give tests (USAD scrimmage or other) to determine qualified students</a:t>
            </a:r>
          </a:p>
          <a:p>
            <a:pPr eaLnBrk="1" hangingPunct="1">
              <a:defRPr/>
            </a:pPr>
            <a:r>
              <a:rPr lang="en-US" sz="2200" dirty="0"/>
              <a:t>Get recommendations from teachers or other students</a:t>
            </a:r>
          </a:p>
          <a:p>
            <a:pPr lvl="1" eaLnBrk="1" hangingPunct="1">
              <a:buFont typeface="Arial" panose="020B0604020202020204" pitchFamily="34" charset="0"/>
              <a:buChar char="•"/>
              <a:defRPr/>
            </a:pPr>
            <a:r>
              <a:rPr lang="en-US" sz="2200" dirty="0"/>
              <a:t>Talk to counselors</a:t>
            </a:r>
          </a:p>
          <a:p>
            <a:pPr lvl="1" eaLnBrk="1" hangingPunct="1">
              <a:buFont typeface="Arial" panose="020B0604020202020204" pitchFamily="34" charset="0"/>
              <a:buChar char="•"/>
              <a:defRPr/>
            </a:pPr>
            <a:r>
              <a:rPr lang="en-US" sz="2200" dirty="0"/>
              <a:t>Get leads from other students</a:t>
            </a:r>
          </a:p>
          <a:p>
            <a:pPr lvl="1" eaLnBrk="1" hangingPunct="1">
              <a:buFont typeface="Arial" panose="020B0604020202020204" pitchFamily="34" charset="0"/>
              <a:buChar char="•"/>
              <a:defRPr/>
            </a:pPr>
            <a:r>
              <a:rPr lang="en-US" sz="2200" dirty="0"/>
              <a:t>Survey teachers for names of students</a:t>
            </a:r>
          </a:p>
          <a:p>
            <a:pPr lvl="1" eaLnBrk="1" hangingPunct="1">
              <a:buFont typeface="Arial" panose="020B0604020202020204" pitchFamily="34" charset="0"/>
              <a:buChar char="•"/>
              <a:defRPr/>
            </a:pPr>
            <a:r>
              <a:rPr lang="en-US" sz="2200" dirty="0"/>
              <a:t>Check test scores, IQ, standardized tests, etc.</a:t>
            </a:r>
          </a:p>
          <a:p>
            <a:pPr lvl="1" eaLnBrk="1" hangingPunct="1">
              <a:buFont typeface="Arial" panose="020B0604020202020204" pitchFamily="34" charset="0"/>
              <a:buChar char="•"/>
              <a:defRPr/>
            </a:pPr>
            <a:r>
              <a:rPr lang="en-US" sz="2200" dirty="0"/>
              <a:t>Talk to Gifted &amp; Talented Coordinators</a:t>
            </a:r>
          </a:p>
          <a:p>
            <a:pPr lvl="1" eaLnBrk="1" hangingPunct="1">
              <a:buFont typeface="Arial" panose="020B0604020202020204" pitchFamily="34" charset="0"/>
              <a:buChar char="•"/>
              <a:defRPr/>
            </a:pPr>
            <a:r>
              <a:rPr lang="en-US" sz="2200" dirty="0"/>
              <a:t>Hold general meeting - discuss advantages/disadvantages of AD; determine student’s availability; review course work as it relates to current Study Guide topics</a:t>
            </a:r>
          </a:p>
          <a:p>
            <a:pPr lvl="1" eaLnBrk="1" hangingPunct="1">
              <a:buFont typeface="Arial" panose="020B0604020202020204" pitchFamily="34" charset="0"/>
              <a:buChar char="•"/>
              <a:defRPr/>
            </a:pPr>
            <a:r>
              <a:rPr lang="en-US" sz="2200" dirty="0"/>
              <a:t>Student Characteristics - motivated, inquisitive, coachable, peer acceptance, team player</a:t>
            </a:r>
          </a:p>
        </p:txBody>
      </p:sp>
    </p:spTree>
  </p:cSld>
  <p:clrMapOvr>
    <a:masterClrMapping/>
  </p:clrMapOvr>
  <p:transition advClick="0" advTm="30000"/>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74D0865B-65CB-4213-C59D-DB36296C4962}"/>
              </a:ext>
            </a:extLst>
          </p:cNvPr>
          <p:cNvSpPr>
            <a:spLocks noGrp="1" noChangeArrowheads="1"/>
          </p:cNvSpPr>
          <p:nvPr>
            <p:ph type="title"/>
          </p:nvPr>
        </p:nvSpPr>
        <p:spPr>
          <a:xfrm>
            <a:off x="457200" y="292100"/>
            <a:ext cx="8229600" cy="1054100"/>
          </a:xfrm>
        </p:spPr>
        <p:txBody>
          <a:bodyPr/>
          <a:lstStyle/>
          <a:p>
            <a:pPr algn="ctr" eaLnBrk="1" hangingPunct="1">
              <a:defRPr/>
            </a:pPr>
            <a:r>
              <a:rPr lang="en-US" dirty="0"/>
              <a:t>Team Recruitment</a:t>
            </a:r>
          </a:p>
        </p:txBody>
      </p:sp>
      <p:sp>
        <p:nvSpPr>
          <p:cNvPr id="37891" name="Rectangle 3">
            <a:extLst>
              <a:ext uri="{FF2B5EF4-FFF2-40B4-BE49-F238E27FC236}">
                <a16:creationId xmlns:a16="http://schemas.microsoft.com/office/drawing/2014/main" id="{7A5E65B4-E537-98B5-F1A6-01B0EF0ABDCA}"/>
              </a:ext>
            </a:extLst>
          </p:cNvPr>
          <p:cNvSpPr>
            <a:spLocks noGrp="1" noChangeArrowheads="1"/>
          </p:cNvSpPr>
          <p:nvPr>
            <p:ph type="body" idx="1"/>
          </p:nvPr>
        </p:nvSpPr>
        <p:spPr>
          <a:xfrm>
            <a:off x="685800" y="1447800"/>
            <a:ext cx="7772400" cy="5118100"/>
          </a:xfrm>
        </p:spPr>
        <p:txBody>
          <a:bodyPr/>
          <a:lstStyle/>
          <a:p>
            <a:pPr eaLnBrk="1" hangingPunct="1">
              <a:defRPr/>
            </a:pPr>
            <a:r>
              <a:rPr lang="en-US" sz="2400" dirty="0"/>
              <a:t>Year-round effort</a:t>
            </a:r>
          </a:p>
          <a:p>
            <a:pPr eaLnBrk="1" hangingPunct="1">
              <a:defRPr/>
            </a:pPr>
            <a:r>
              <a:rPr lang="en-US" sz="2400" dirty="0"/>
              <a:t>Coach is salesperson and can motivate students</a:t>
            </a:r>
          </a:p>
          <a:p>
            <a:pPr eaLnBrk="1" hangingPunct="1">
              <a:defRPr/>
            </a:pPr>
            <a:r>
              <a:rPr lang="en-US" sz="2400" dirty="0"/>
              <a:t>Talk it up in your schools and classrooms. Encourage participation among students.</a:t>
            </a:r>
          </a:p>
          <a:p>
            <a:pPr eaLnBrk="1" hangingPunct="1">
              <a:defRPr/>
            </a:pPr>
            <a:r>
              <a:rPr lang="en-US" sz="2400" dirty="0"/>
              <a:t>Active recruitment may be necessary to secure “varsity” level students</a:t>
            </a:r>
          </a:p>
          <a:p>
            <a:pPr eaLnBrk="1" hangingPunct="1">
              <a:defRPr/>
            </a:pPr>
            <a:r>
              <a:rPr lang="en-US" sz="2400" dirty="0"/>
              <a:t>Be clear regarding the amount of time required</a:t>
            </a:r>
          </a:p>
          <a:p>
            <a:pPr eaLnBrk="1" hangingPunct="1">
              <a:defRPr/>
            </a:pPr>
            <a:r>
              <a:rPr lang="en-US" sz="2400" dirty="0"/>
              <a:t>Be alert to extra-curricular activities (especially jobs)</a:t>
            </a:r>
          </a:p>
          <a:p>
            <a:pPr eaLnBrk="1" hangingPunct="1">
              <a:defRPr/>
            </a:pPr>
            <a:r>
              <a:rPr lang="en-US" sz="2400" dirty="0"/>
              <a:t>Balance the team (freshman through seniors)</a:t>
            </a:r>
          </a:p>
          <a:p>
            <a:pPr eaLnBrk="1" hangingPunct="1">
              <a:defRPr/>
            </a:pPr>
            <a:r>
              <a:rPr lang="en-US" sz="2400" dirty="0"/>
              <a:t>Test students with last year’s Practice Test or this year’s scrimmage tests from USAD; have students write an essay test for writing ability</a:t>
            </a:r>
          </a:p>
        </p:txBody>
      </p:sp>
    </p:spTree>
  </p:cSld>
  <p:clrMapOvr>
    <a:masterClrMapping/>
  </p:clrMapOvr>
  <p:transition advClick="0" advTm="30000"/>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5F754F9C-26C6-028C-F6C7-CAD2D7BE4723}"/>
              </a:ext>
            </a:extLst>
          </p:cNvPr>
          <p:cNvSpPr>
            <a:spLocks noGrp="1" noChangeArrowheads="1"/>
          </p:cNvSpPr>
          <p:nvPr>
            <p:ph type="title"/>
          </p:nvPr>
        </p:nvSpPr>
        <p:spPr/>
        <p:txBody>
          <a:bodyPr lIns="92075" tIns="46038" rIns="92075" bIns="46038"/>
          <a:lstStyle/>
          <a:p>
            <a:pPr algn="ctr" eaLnBrk="1" hangingPunct="1">
              <a:defRPr/>
            </a:pPr>
            <a:r>
              <a:rPr lang="en-US" dirty="0"/>
              <a:t>Coaches Responsibilities</a:t>
            </a:r>
          </a:p>
        </p:txBody>
      </p:sp>
      <p:sp>
        <p:nvSpPr>
          <p:cNvPr id="50179" name="Rectangle 3">
            <a:extLst>
              <a:ext uri="{FF2B5EF4-FFF2-40B4-BE49-F238E27FC236}">
                <a16:creationId xmlns:a16="http://schemas.microsoft.com/office/drawing/2014/main" id="{B289CC56-1E6E-BA4F-027E-726CAE550291}"/>
              </a:ext>
            </a:extLst>
          </p:cNvPr>
          <p:cNvSpPr>
            <a:spLocks noGrp="1" noChangeArrowheads="1"/>
          </p:cNvSpPr>
          <p:nvPr>
            <p:ph type="body" sz="half" idx="1"/>
          </p:nvPr>
        </p:nvSpPr>
        <p:spPr>
          <a:xfrm>
            <a:off x="457200" y="1905000"/>
            <a:ext cx="4033838" cy="4114800"/>
          </a:xfrm>
        </p:spPr>
        <p:txBody>
          <a:bodyPr lIns="92075" tIns="46038" rIns="92075" bIns="46038"/>
          <a:lstStyle/>
          <a:p>
            <a:pPr eaLnBrk="1" hangingPunct="1">
              <a:defRPr/>
            </a:pPr>
            <a:r>
              <a:rPr lang="en-US" dirty="0"/>
              <a:t>Team Recruitment</a:t>
            </a:r>
          </a:p>
          <a:p>
            <a:pPr eaLnBrk="1" hangingPunct="1">
              <a:defRPr/>
            </a:pPr>
            <a:r>
              <a:rPr lang="en-US" dirty="0"/>
              <a:t>Team Selection</a:t>
            </a:r>
          </a:p>
          <a:p>
            <a:pPr eaLnBrk="1" hangingPunct="1">
              <a:defRPr/>
            </a:pPr>
            <a:r>
              <a:rPr lang="en-US" dirty="0"/>
              <a:t>Secure Resource Materials</a:t>
            </a:r>
          </a:p>
          <a:p>
            <a:pPr eaLnBrk="1" hangingPunct="1">
              <a:defRPr/>
            </a:pPr>
            <a:r>
              <a:rPr lang="en-US" dirty="0"/>
              <a:t>Staff Involvement</a:t>
            </a:r>
          </a:p>
          <a:p>
            <a:pPr eaLnBrk="1" hangingPunct="1">
              <a:defRPr/>
            </a:pPr>
            <a:r>
              <a:rPr lang="en-US" dirty="0"/>
              <a:t>Coaching </a:t>
            </a:r>
          </a:p>
          <a:p>
            <a:pPr eaLnBrk="1" hangingPunct="1">
              <a:defRPr/>
            </a:pPr>
            <a:r>
              <a:rPr lang="en-US" dirty="0"/>
              <a:t>Team Preparation</a:t>
            </a:r>
          </a:p>
        </p:txBody>
      </p:sp>
      <p:sp>
        <p:nvSpPr>
          <p:cNvPr id="50180" name="Rectangle 4">
            <a:extLst>
              <a:ext uri="{FF2B5EF4-FFF2-40B4-BE49-F238E27FC236}">
                <a16:creationId xmlns:a16="http://schemas.microsoft.com/office/drawing/2014/main" id="{7F3A2772-8963-C412-92B5-2C6322F675E6}"/>
              </a:ext>
            </a:extLst>
          </p:cNvPr>
          <p:cNvSpPr>
            <a:spLocks noGrp="1" noChangeArrowheads="1"/>
          </p:cNvSpPr>
          <p:nvPr>
            <p:ph type="body" sz="half" idx="2"/>
          </p:nvPr>
        </p:nvSpPr>
        <p:spPr>
          <a:xfrm>
            <a:off x="4652963" y="1905000"/>
            <a:ext cx="4033837" cy="4114800"/>
          </a:xfrm>
        </p:spPr>
        <p:txBody>
          <a:bodyPr lIns="92075" tIns="46038" rIns="92075" bIns="46038"/>
          <a:lstStyle/>
          <a:p>
            <a:pPr eaLnBrk="1" hangingPunct="1">
              <a:defRPr/>
            </a:pPr>
            <a:r>
              <a:rPr lang="en-US" dirty="0"/>
              <a:t>Register Team</a:t>
            </a:r>
          </a:p>
          <a:p>
            <a:pPr eaLnBrk="1" hangingPunct="1">
              <a:defRPr/>
            </a:pPr>
            <a:r>
              <a:rPr lang="en-US" dirty="0"/>
              <a:t>Verify GPA’s</a:t>
            </a:r>
          </a:p>
          <a:p>
            <a:pPr eaLnBrk="1" hangingPunct="1">
              <a:defRPr/>
            </a:pPr>
            <a:r>
              <a:rPr lang="en-US" dirty="0"/>
              <a:t>Make Travel Arrangements for Competition(s)</a:t>
            </a:r>
          </a:p>
          <a:p>
            <a:pPr eaLnBrk="1" hangingPunct="1">
              <a:defRPr/>
            </a:pPr>
            <a:r>
              <a:rPr lang="en-US" dirty="0"/>
              <a:t>Communicate with State Director</a:t>
            </a:r>
          </a:p>
          <a:p>
            <a:pPr eaLnBrk="1" hangingPunct="1">
              <a:defRPr/>
            </a:pPr>
            <a:r>
              <a:rPr lang="en-US" dirty="0"/>
              <a:t>Chaperone Team</a:t>
            </a:r>
          </a:p>
        </p:txBody>
      </p:sp>
    </p:spTree>
  </p:cSld>
  <p:clrMapOvr>
    <a:masterClrMapping/>
  </p:clrMapOvr>
  <p:transition advClick="0" advTm="20000"/>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D737AFFA-67B3-A3E3-70D8-BDFA74963A2B}"/>
              </a:ext>
            </a:extLst>
          </p:cNvPr>
          <p:cNvSpPr>
            <a:spLocks noGrp="1" noChangeArrowheads="1"/>
          </p:cNvSpPr>
          <p:nvPr>
            <p:ph type="title"/>
          </p:nvPr>
        </p:nvSpPr>
        <p:spPr>
          <a:xfrm>
            <a:off x="457200" y="292100"/>
            <a:ext cx="8229600" cy="1003300"/>
          </a:xfrm>
        </p:spPr>
        <p:txBody>
          <a:bodyPr/>
          <a:lstStyle/>
          <a:p>
            <a:pPr algn="ctr" eaLnBrk="1" hangingPunct="1">
              <a:defRPr/>
            </a:pPr>
            <a:r>
              <a:rPr lang="en-US" dirty="0"/>
              <a:t>Why Academic Decathlon?</a:t>
            </a:r>
          </a:p>
        </p:txBody>
      </p:sp>
      <p:sp>
        <p:nvSpPr>
          <p:cNvPr id="54275" name="Rectangle 3">
            <a:extLst>
              <a:ext uri="{FF2B5EF4-FFF2-40B4-BE49-F238E27FC236}">
                <a16:creationId xmlns:a16="http://schemas.microsoft.com/office/drawing/2014/main" id="{DA425A9F-AF15-F1AE-41A4-0E401F6B38B9}"/>
              </a:ext>
            </a:extLst>
          </p:cNvPr>
          <p:cNvSpPr>
            <a:spLocks noGrp="1" noChangeArrowheads="1"/>
          </p:cNvSpPr>
          <p:nvPr>
            <p:ph type="body" idx="1"/>
          </p:nvPr>
        </p:nvSpPr>
        <p:spPr>
          <a:xfrm>
            <a:off x="304800" y="1371600"/>
            <a:ext cx="8610600" cy="5029200"/>
          </a:xfrm>
        </p:spPr>
        <p:txBody>
          <a:bodyPr/>
          <a:lstStyle/>
          <a:p>
            <a:pPr eaLnBrk="1" hangingPunct="1">
              <a:defRPr/>
            </a:pPr>
            <a:r>
              <a:rPr lang="en-US" sz="2800" dirty="0"/>
              <a:t>Creates a dynamic on high school campuses that supports academic achievement.</a:t>
            </a:r>
          </a:p>
          <a:p>
            <a:pPr eaLnBrk="1" hangingPunct="1">
              <a:defRPr/>
            </a:pPr>
            <a:r>
              <a:rPr lang="en-US" sz="2800" dirty="0"/>
              <a:t>Teachers from various disciplines and experts from public and private sectors work together in preparing the team.</a:t>
            </a:r>
          </a:p>
          <a:p>
            <a:pPr eaLnBrk="1" hangingPunct="1">
              <a:defRPr/>
            </a:pPr>
            <a:r>
              <a:rPr lang="en-US" sz="2800" dirty="0"/>
              <a:t>The varsity student – becomes empowered.</a:t>
            </a:r>
          </a:p>
          <a:p>
            <a:pPr eaLnBrk="1" hangingPunct="1">
              <a:defRPr/>
            </a:pPr>
            <a:r>
              <a:rPr lang="en-US" sz="2800" dirty="0"/>
              <a:t>All students are given the chance to research and enrich learning.</a:t>
            </a:r>
          </a:p>
          <a:p>
            <a:pPr eaLnBrk="1" hangingPunct="1">
              <a:defRPr/>
            </a:pPr>
            <a:r>
              <a:rPr lang="en-US" sz="2800" dirty="0"/>
              <a:t>Encourages public interest and awareness of outstanding programs in schools.</a:t>
            </a:r>
          </a:p>
          <a:p>
            <a:pPr eaLnBrk="1" hangingPunct="1">
              <a:defRPr/>
            </a:pPr>
            <a:endParaRPr lang="en-US" sz="2400" dirty="0"/>
          </a:p>
        </p:txBody>
      </p:sp>
    </p:spTree>
  </p:cSld>
  <p:clrMapOvr>
    <a:masterClrMapping/>
  </p:clrMapOvr>
  <p:transition advClick="0" advTm="15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4274"/>
                                        </p:tgtEl>
                                        <p:attrNameLst>
                                          <p:attrName>style.visibility</p:attrName>
                                        </p:attrNameLst>
                                      </p:cBhvr>
                                      <p:to>
                                        <p:strVal val="visible"/>
                                      </p:to>
                                    </p:set>
                                    <p:anim calcmode="lin" valueType="num">
                                      <p:cBhvr additive="base">
                                        <p:cTn id="7" dur="500" fill="hold"/>
                                        <p:tgtEl>
                                          <p:spTgt spid="54274"/>
                                        </p:tgtEl>
                                        <p:attrNameLst>
                                          <p:attrName>ppt_x</p:attrName>
                                        </p:attrNameLst>
                                      </p:cBhvr>
                                      <p:tavLst>
                                        <p:tav tm="0">
                                          <p:val>
                                            <p:strVal val="#ppt_x"/>
                                          </p:val>
                                        </p:tav>
                                        <p:tav tm="100000">
                                          <p:val>
                                            <p:strVal val="#ppt_x"/>
                                          </p:val>
                                        </p:tav>
                                      </p:tavLst>
                                    </p:anim>
                                    <p:anim calcmode="lin" valueType="num">
                                      <p:cBhvr additive="base">
                                        <p:cTn id="8" dur="500" fill="hold"/>
                                        <p:tgtEl>
                                          <p:spTgt spid="54274"/>
                                        </p:tgtEl>
                                        <p:attrNameLst>
                                          <p:attrName>ppt_y</p:attrName>
                                        </p:attrNameLst>
                                      </p:cBhvr>
                                      <p:tavLst>
                                        <p:tav tm="0">
                                          <p:val>
                                            <p:strVal val="1+#ppt_h/2"/>
                                          </p:val>
                                        </p:tav>
                                        <p:tav tm="100000">
                                          <p:val>
                                            <p:strVal val="#ppt_y"/>
                                          </p:val>
                                        </p:tav>
                                      </p:tavLst>
                                    </p:anim>
                                  </p:childTnLst>
                                </p:cTn>
                              </p:par>
                            </p:childTnLst>
                          </p:cTn>
                        </p:par>
                        <p:par>
                          <p:cTn id="9" fill="hold" nodeType="afterGroup">
                            <p:stCondLst>
                              <p:cond delay="500"/>
                            </p:stCondLst>
                            <p:childTnLst>
                              <p:par>
                                <p:cTn id="10" presetID="2" presetClass="entr" presetSubtype="6" fill="hold" nodeType="afterEffect">
                                  <p:stCondLst>
                                    <p:cond delay="6000"/>
                                  </p:stCondLst>
                                  <p:childTnLst>
                                    <p:set>
                                      <p:cBhvr>
                                        <p:cTn id="11" dur="1" fill="hold">
                                          <p:stCondLst>
                                            <p:cond delay="0"/>
                                          </p:stCondLst>
                                        </p:cTn>
                                        <p:tgtEl>
                                          <p:spTgt spid="54275">
                                            <p:txEl>
                                              <p:pRg st="0" end="0"/>
                                            </p:txEl>
                                          </p:spTgt>
                                        </p:tgtEl>
                                        <p:attrNameLst>
                                          <p:attrName>style.visibility</p:attrName>
                                        </p:attrNameLst>
                                      </p:cBhvr>
                                      <p:to>
                                        <p:strVal val="visible"/>
                                      </p:to>
                                    </p:set>
                                    <p:anim calcmode="lin" valueType="num">
                                      <p:cBhvr additive="base">
                                        <p:cTn id="12" dur="500" fill="hold"/>
                                        <p:tgtEl>
                                          <p:spTgt spid="54275">
                                            <p:txEl>
                                              <p:pRg st="0" end="0"/>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54275">
                                            <p:txEl>
                                              <p:pRg st="0" end="0"/>
                                            </p:txEl>
                                          </p:spTgt>
                                        </p:tgtEl>
                                        <p:attrNameLst>
                                          <p:attrName>ppt_y</p:attrName>
                                        </p:attrNameLst>
                                      </p:cBhvr>
                                      <p:tavLst>
                                        <p:tav tm="0">
                                          <p:val>
                                            <p:strVal val="1+#ppt_h/2"/>
                                          </p:val>
                                        </p:tav>
                                        <p:tav tm="100000">
                                          <p:val>
                                            <p:strVal val="#ppt_y"/>
                                          </p:val>
                                        </p:tav>
                                      </p:tavLst>
                                    </p:anim>
                                  </p:childTnLst>
                                </p:cTn>
                              </p:par>
                            </p:childTnLst>
                          </p:cTn>
                        </p:par>
                        <p:par>
                          <p:cTn id="14" fill="hold" nodeType="afterGroup">
                            <p:stCondLst>
                              <p:cond delay="7000"/>
                            </p:stCondLst>
                            <p:childTnLst>
                              <p:par>
                                <p:cTn id="15" presetID="2" presetClass="entr" presetSubtype="6" fill="hold" nodeType="afterEffect">
                                  <p:stCondLst>
                                    <p:cond delay="6000"/>
                                  </p:stCondLst>
                                  <p:childTnLst>
                                    <p:set>
                                      <p:cBhvr>
                                        <p:cTn id="16" dur="1" fill="hold">
                                          <p:stCondLst>
                                            <p:cond delay="0"/>
                                          </p:stCondLst>
                                        </p:cTn>
                                        <p:tgtEl>
                                          <p:spTgt spid="54275">
                                            <p:txEl>
                                              <p:pRg st="1" end="1"/>
                                            </p:txEl>
                                          </p:spTgt>
                                        </p:tgtEl>
                                        <p:attrNameLst>
                                          <p:attrName>style.visibility</p:attrName>
                                        </p:attrNameLst>
                                      </p:cBhvr>
                                      <p:to>
                                        <p:strVal val="visible"/>
                                      </p:to>
                                    </p:set>
                                    <p:anim calcmode="lin" valueType="num">
                                      <p:cBhvr additive="base">
                                        <p:cTn id="17" dur="500" fill="hold"/>
                                        <p:tgtEl>
                                          <p:spTgt spid="54275">
                                            <p:txEl>
                                              <p:pRg st="1" end="1"/>
                                            </p:txEl>
                                          </p:spTgt>
                                        </p:tgtEl>
                                        <p:attrNameLst>
                                          <p:attrName>ppt_x</p:attrName>
                                        </p:attrNameLst>
                                      </p:cBhvr>
                                      <p:tavLst>
                                        <p:tav tm="0">
                                          <p:val>
                                            <p:strVal val="1+#ppt_w/2"/>
                                          </p:val>
                                        </p:tav>
                                        <p:tav tm="100000">
                                          <p:val>
                                            <p:strVal val="#ppt_x"/>
                                          </p:val>
                                        </p:tav>
                                      </p:tavLst>
                                    </p:anim>
                                    <p:anim calcmode="lin" valueType="num">
                                      <p:cBhvr additive="base">
                                        <p:cTn id="18" dur="500" fill="hold"/>
                                        <p:tgtEl>
                                          <p:spTgt spid="54275">
                                            <p:txEl>
                                              <p:pRg st="1" end="1"/>
                                            </p:txEl>
                                          </p:spTgt>
                                        </p:tgtEl>
                                        <p:attrNameLst>
                                          <p:attrName>ppt_y</p:attrName>
                                        </p:attrNameLst>
                                      </p:cBhvr>
                                      <p:tavLst>
                                        <p:tav tm="0">
                                          <p:val>
                                            <p:strVal val="1+#ppt_h/2"/>
                                          </p:val>
                                        </p:tav>
                                        <p:tav tm="100000">
                                          <p:val>
                                            <p:strVal val="#ppt_y"/>
                                          </p:val>
                                        </p:tav>
                                      </p:tavLst>
                                    </p:anim>
                                  </p:childTnLst>
                                </p:cTn>
                              </p:par>
                            </p:childTnLst>
                          </p:cTn>
                        </p:par>
                        <p:par>
                          <p:cTn id="19" fill="hold" nodeType="afterGroup">
                            <p:stCondLst>
                              <p:cond delay="13500"/>
                            </p:stCondLst>
                            <p:childTnLst>
                              <p:par>
                                <p:cTn id="20" presetID="2" presetClass="entr" presetSubtype="6" fill="hold" nodeType="afterEffect">
                                  <p:stCondLst>
                                    <p:cond delay="6000"/>
                                  </p:stCondLst>
                                  <p:childTnLst>
                                    <p:set>
                                      <p:cBhvr>
                                        <p:cTn id="21" dur="1" fill="hold">
                                          <p:stCondLst>
                                            <p:cond delay="0"/>
                                          </p:stCondLst>
                                        </p:cTn>
                                        <p:tgtEl>
                                          <p:spTgt spid="54275">
                                            <p:txEl>
                                              <p:pRg st="2" end="2"/>
                                            </p:txEl>
                                          </p:spTgt>
                                        </p:tgtEl>
                                        <p:attrNameLst>
                                          <p:attrName>style.visibility</p:attrName>
                                        </p:attrNameLst>
                                      </p:cBhvr>
                                      <p:to>
                                        <p:strVal val="visible"/>
                                      </p:to>
                                    </p:set>
                                    <p:anim calcmode="lin" valueType="num">
                                      <p:cBhvr additive="base">
                                        <p:cTn id="22" dur="500" fill="hold"/>
                                        <p:tgtEl>
                                          <p:spTgt spid="54275">
                                            <p:txEl>
                                              <p:pRg st="2" end="2"/>
                                            </p:txEl>
                                          </p:spTgt>
                                        </p:tgtEl>
                                        <p:attrNameLst>
                                          <p:attrName>ppt_x</p:attrName>
                                        </p:attrNameLst>
                                      </p:cBhvr>
                                      <p:tavLst>
                                        <p:tav tm="0">
                                          <p:val>
                                            <p:strVal val="1+#ppt_w/2"/>
                                          </p:val>
                                        </p:tav>
                                        <p:tav tm="100000">
                                          <p:val>
                                            <p:strVal val="#ppt_x"/>
                                          </p:val>
                                        </p:tav>
                                      </p:tavLst>
                                    </p:anim>
                                    <p:anim calcmode="lin" valueType="num">
                                      <p:cBhvr additive="base">
                                        <p:cTn id="23" dur="500" fill="hold"/>
                                        <p:tgtEl>
                                          <p:spTgt spid="54275">
                                            <p:txEl>
                                              <p:pRg st="2" end="2"/>
                                            </p:txEl>
                                          </p:spTgt>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20000"/>
                            </p:stCondLst>
                            <p:childTnLst>
                              <p:par>
                                <p:cTn id="25" presetID="2" presetClass="entr" presetSubtype="6" fill="hold" nodeType="afterEffect">
                                  <p:stCondLst>
                                    <p:cond delay="6000"/>
                                  </p:stCondLst>
                                  <p:childTnLst>
                                    <p:set>
                                      <p:cBhvr>
                                        <p:cTn id="26" dur="1" fill="hold">
                                          <p:stCondLst>
                                            <p:cond delay="0"/>
                                          </p:stCondLst>
                                        </p:cTn>
                                        <p:tgtEl>
                                          <p:spTgt spid="54275">
                                            <p:txEl>
                                              <p:pRg st="3" end="3"/>
                                            </p:txEl>
                                          </p:spTgt>
                                        </p:tgtEl>
                                        <p:attrNameLst>
                                          <p:attrName>style.visibility</p:attrName>
                                        </p:attrNameLst>
                                      </p:cBhvr>
                                      <p:to>
                                        <p:strVal val="visible"/>
                                      </p:to>
                                    </p:set>
                                    <p:anim calcmode="lin" valueType="num">
                                      <p:cBhvr additive="base">
                                        <p:cTn id="27" dur="500" fill="hold"/>
                                        <p:tgtEl>
                                          <p:spTgt spid="54275">
                                            <p:txEl>
                                              <p:pRg st="3" end="3"/>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54275">
                                            <p:txEl>
                                              <p:pRg st="3" end="3"/>
                                            </p:txEl>
                                          </p:spTgt>
                                        </p:tgtEl>
                                        <p:attrNameLst>
                                          <p:attrName>ppt_y</p:attrName>
                                        </p:attrNameLst>
                                      </p:cBhvr>
                                      <p:tavLst>
                                        <p:tav tm="0">
                                          <p:val>
                                            <p:strVal val="1+#ppt_h/2"/>
                                          </p:val>
                                        </p:tav>
                                        <p:tav tm="100000">
                                          <p:val>
                                            <p:strVal val="#ppt_y"/>
                                          </p:val>
                                        </p:tav>
                                      </p:tavLst>
                                    </p:anim>
                                  </p:childTnLst>
                                </p:cTn>
                              </p:par>
                            </p:childTnLst>
                          </p:cTn>
                        </p:par>
                        <p:par>
                          <p:cTn id="29" fill="hold" nodeType="afterGroup">
                            <p:stCondLst>
                              <p:cond delay="26500"/>
                            </p:stCondLst>
                            <p:childTnLst>
                              <p:par>
                                <p:cTn id="30" presetID="2" presetClass="entr" presetSubtype="6" fill="hold" nodeType="afterEffect">
                                  <p:stCondLst>
                                    <p:cond delay="6000"/>
                                  </p:stCondLst>
                                  <p:childTnLst>
                                    <p:set>
                                      <p:cBhvr>
                                        <p:cTn id="31" dur="1" fill="hold">
                                          <p:stCondLst>
                                            <p:cond delay="0"/>
                                          </p:stCondLst>
                                        </p:cTn>
                                        <p:tgtEl>
                                          <p:spTgt spid="54275">
                                            <p:txEl>
                                              <p:pRg st="4" end="4"/>
                                            </p:txEl>
                                          </p:spTgt>
                                        </p:tgtEl>
                                        <p:attrNameLst>
                                          <p:attrName>style.visibility</p:attrName>
                                        </p:attrNameLst>
                                      </p:cBhvr>
                                      <p:to>
                                        <p:strVal val="visible"/>
                                      </p:to>
                                    </p:set>
                                    <p:anim calcmode="lin" valueType="num">
                                      <p:cBhvr additive="base">
                                        <p:cTn id="32" dur="500" fill="hold"/>
                                        <p:tgtEl>
                                          <p:spTgt spid="54275">
                                            <p:txEl>
                                              <p:pRg st="4" end="4"/>
                                            </p:txEl>
                                          </p:spTgt>
                                        </p:tgtEl>
                                        <p:attrNameLst>
                                          <p:attrName>ppt_x</p:attrName>
                                        </p:attrNameLst>
                                      </p:cBhvr>
                                      <p:tavLst>
                                        <p:tav tm="0">
                                          <p:val>
                                            <p:strVal val="1+#ppt_w/2"/>
                                          </p:val>
                                        </p:tav>
                                        <p:tav tm="100000">
                                          <p:val>
                                            <p:strVal val="#ppt_x"/>
                                          </p:val>
                                        </p:tav>
                                      </p:tavLst>
                                    </p:anim>
                                    <p:anim calcmode="lin" valueType="num">
                                      <p:cBhvr additive="base">
                                        <p:cTn id="33" dur="500" fill="hold"/>
                                        <p:tgtEl>
                                          <p:spTgt spid="5427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autoUpdateAnimBg="0"/>
      <p:bldP spid="54275" grpId="0" build="p" autoUpdateAnimBg="0" advAuto="600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E0CE049E-F433-6C00-BE25-B99E222F33A8}"/>
              </a:ext>
            </a:extLst>
          </p:cNvPr>
          <p:cNvSpPr>
            <a:spLocks noGrp="1" noChangeArrowheads="1"/>
          </p:cNvSpPr>
          <p:nvPr>
            <p:ph type="title"/>
          </p:nvPr>
        </p:nvSpPr>
        <p:spPr>
          <a:xfrm>
            <a:off x="685800" y="228600"/>
            <a:ext cx="7772400" cy="1066800"/>
          </a:xfrm>
        </p:spPr>
        <p:txBody>
          <a:bodyPr lIns="92075" tIns="46038" rIns="92075" bIns="46038"/>
          <a:lstStyle/>
          <a:p>
            <a:pPr algn="ctr" eaLnBrk="1" hangingPunct="1">
              <a:defRPr/>
            </a:pPr>
            <a:r>
              <a:rPr lang="en-US" dirty="0"/>
              <a:t>How to get started</a:t>
            </a:r>
          </a:p>
        </p:txBody>
      </p:sp>
      <p:sp>
        <p:nvSpPr>
          <p:cNvPr id="64515" name="Rectangle 3">
            <a:extLst>
              <a:ext uri="{FF2B5EF4-FFF2-40B4-BE49-F238E27FC236}">
                <a16:creationId xmlns:a16="http://schemas.microsoft.com/office/drawing/2014/main" id="{A386FE4A-B388-8A16-066B-EDA97E26A677}"/>
              </a:ext>
            </a:extLst>
          </p:cNvPr>
          <p:cNvSpPr>
            <a:spLocks noGrp="1" noChangeArrowheads="1"/>
          </p:cNvSpPr>
          <p:nvPr>
            <p:ph type="body" idx="1"/>
          </p:nvPr>
        </p:nvSpPr>
        <p:spPr>
          <a:xfrm>
            <a:off x="457200" y="1219200"/>
            <a:ext cx="8305800" cy="5105400"/>
          </a:xfrm>
        </p:spPr>
        <p:txBody>
          <a:bodyPr lIns="92075" tIns="46038" rIns="92075" bIns="46038"/>
          <a:lstStyle/>
          <a:p>
            <a:pPr eaLnBrk="1" hangingPunct="1">
              <a:lnSpc>
                <a:spcPct val="90000"/>
              </a:lnSpc>
              <a:defRPr/>
            </a:pPr>
            <a:r>
              <a:rPr lang="en-US" sz="2800" dirty="0"/>
              <a:t>Contact Texas Academic Decathlon: 210-632-8796; email: </a:t>
            </a:r>
            <a:r>
              <a:rPr lang="en-US" sz="2800" dirty="0">
                <a:hlinkClick r:id="rId2"/>
              </a:rPr>
              <a:t>director@txacadec.org</a:t>
            </a:r>
            <a:endParaRPr lang="en-US" sz="2800" dirty="0"/>
          </a:p>
          <a:p>
            <a:pPr eaLnBrk="1" hangingPunct="1">
              <a:lnSpc>
                <a:spcPct val="90000"/>
              </a:lnSpc>
              <a:defRPr/>
            </a:pPr>
            <a:r>
              <a:rPr lang="en-US" sz="2800" dirty="0"/>
              <a:t>Select a coach</a:t>
            </a:r>
          </a:p>
          <a:p>
            <a:pPr eaLnBrk="1" hangingPunct="1">
              <a:lnSpc>
                <a:spcPct val="90000"/>
              </a:lnSpc>
              <a:defRPr/>
            </a:pPr>
            <a:r>
              <a:rPr lang="en-US" sz="2800" dirty="0"/>
              <a:t>Apply for the first-year supply grant</a:t>
            </a:r>
          </a:p>
          <a:p>
            <a:pPr eaLnBrk="1" hangingPunct="1">
              <a:lnSpc>
                <a:spcPct val="90000"/>
              </a:lnSpc>
              <a:defRPr/>
            </a:pPr>
            <a:r>
              <a:rPr lang="en-US" sz="2800" dirty="0"/>
              <a:t>Use official </a:t>
            </a:r>
            <a:r>
              <a:rPr lang="en-US" sz="2800" b="1" dirty="0"/>
              <a:t>USAD </a:t>
            </a:r>
            <a:r>
              <a:rPr lang="en-US" sz="2800" dirty="0"/>
              <a:t>curriculum</a:t>
            </a:r>
            <a:r>
              <a:rPr lang="en-US" sz="2800" b="1" dirty="0"/>
              <a:t> </a:t>
            </a:r>
            <a:r>
              <a:rPr lang="en-US" sz="2800" dirty="0"/>
              <a:t>and visit the USAD website (</a:t>
            </a:r>
            <a:r>
              <a:rPr lang="en-US" sz="2800" u="sng" dirty="0">
                <a:hlinkClick r:id="rId3"/>
              </a:rPr>
              <a:t>www.</a:t>
            </a:r>
            <a:r>
              <a:rPr lang="en-US" sz="2800" u="sng" dirty="0">
                <a:solidFill>
                  <a:srgbClr val="FFC000"/>
                </a:solidFill>
              </a:rPr>
              <a:t>usad.org</a:t>
            </a:r>
            <a:r>
              <a:rPr lang="en-US" sz="2800" dirty="0"/>
              <a:t>) for details</a:t>
            </a:r>
            <a:endParaRPr lang="en-US" sz="2800" u="sng" dirty="0"/>
          </a:p>
          <a:p>
            <a:pPr eaLnBrk="1" hangingPunct="1">
              <a:lnSpc>
                <a:spcPct val="90000"/>
              </a:lnSpc>
              <a:defRPr/>
            </a:pPr>
            <a:r>
              <a:rPr lang="en-US" sz="2800" dirty="0"/>
              <a:t>Meet with interested students</a:t>
            </a:r>
          </a:p>
          <a:p>
            <a:pPr eaLnBrk="1" hangingPunct="1">
              <a:lnSpc>
                <a:spcPct val="90000"/>
              </a:lnSpc>
              <a:defRPr/>
            </a:pPr>
            <a:r>
              <a:rPr lang="en-US" sz="2800" dirty="0"/>
              <a:t>Recruit faculty and community co-coaches</a:t>
            </a:r>
          </a:p>
          <a:p>
            <a:pPr eaLnBrk="1" hangingPunct="1">
              <a:lnSpc>
                <a:spcPct val="90000"/>
              </a:lnSpc>
              <a:defRPr/>
            </a:pPr>
            <a:r>
              <a:rPr lang="en-US" sz="2800" dirty="0"/>
              <a:t>Select nine or more students for the team</a:t>
            </a:r>
          </a:p>
          <a:p>
            <a:pPr eaLnBrk="1" hangingPunct="1">
              <a:lnSpc>
                <a:spcPct val="90000"/>
              </a:lnSpc>
              <a:defRPr/>
            </a:pPr>
            <a:r>
              <a:rPr lang="en-US" sz="2800" dirty="0"/>
              <a:t>Prepare and practice</a:t>
            </a:r>
          </a:p>
          <a:p>
            <a:pPr eaLnBrk="1" hangingPunct="1">
              <a:lnSpc>
                <a:spcPct val="90000"/>
              </a:lnSpc>
              <a:defRPr/>
            </a:pPr>
            <a:r>
              <a:rPr lang="en-US" sz="2800" b="1" dirty="0"/>
              <a:t>Compete!</a:t>
            </a:r>
          </a:p>
        </p:txBody>
      </p:sp>
    </p:spTree>
  </p:cSld>
  <p:clrMapOvr>
    <a:masterClrMapping/>
  </p:clrMapOvr>
  <p:transition advClick="0" advTm="1500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iterate type="wd">
                                    <p:tmPct val="100000"/>
                                  </p:iterate>
                                  <p:childTnLst>
                                    <p:set>
                                      <p:cBhvr>
                                        <p:cTn id="6" dur="1" fill="hold">
                                          <p:stCondLst>
                                            <p:cond delay="0"/>
                                          </p:stCondLst>
                                        </p:cTn>
                                        <p:tgtEl>
                                          <p:spTgt spid="64514"/>
                                        </p:tgtEl>
                                        <p:attrNameLst>
                                          <p:attrName>style.visibility</p:attrName>
                                        </p:attrNameLst>
                                      </p:cBhvr>
                                      <p:to>
                                        <p:strVal val="visible"/>
                                      </p:to>
                                    </p:set>
                                    <p:anim calcmode="lin" valueType="num">
                                      <p:cBhvr additive="base">
                                        <p:cTn id="7" dur="300" fill="hold"/>
                                        <p:tgtEl>
                                          <p:spTgt spid="64514"/>
                                        </p:tgtEl>
                                        <p:attrNameLst>
                                          <p:attrName>ppt_x</p:attrName>
                                        </p:attrNameLst>
                                      </p:cBhvr>
                                      <p:tavLst>
                                        <p:tav tm="0">
                                          <p:val>
                                            <p:strVal val="#ppt_x"/>
                                          </p:val>
                                        </p:tav>
                                        <p:tav tm="100000">
                                          <p:val>
                                            <p:strVal val="#ppt_x"/>
                                          </p:val>
                                        </p:tav>
                                      </p:tavLst>
                                    </p:anim>
                                    <p:anim calcmode="lin" valueType="num">
                                      <p:cBhvr additive="base">
                                        <p:cTn id="8" dur="300" fill="hold"/>
                                        <p:tgtEl>
                                          <p:spTgt spid="645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1" fill="hold" nodeType="clickEffect">
                                  <p:stCondLst>
                                    <p:cond delay="0"/>
                                  </p:stCondLst>
                                  <p:childTnLst>
                                    <p:set>
                                      <p:cBhvr>
                                        <p:cTn id="12" dur="1" fill="hold">
                                          <p:stCondLst>
                                            <p:cond delay="0"/>
                                          </p:stCondLst>
                                        </p:cTn>
                                        <p:tgtEl>
                                          <p:spTgt spid="64515">
                                            <p:txEl>
                                              <p:pRg st="0" end="0"/>
                                            </p:txEl>
                                          </p:spTgt>
                                        </p:tgtEl>
                                        <p:attrNameLst>
                                          <p:attrName>style.visibility</p:attrName>
                                        </p:attrNameLst>
                                      </p:cBhvr>
                                      <p:to>
                                        <p:strVal val="visible"/>
                                      </p:to>
                                    </p:set>
                                    <p:animEffect transition="in" filter="wipe(up)">
                                      <p:cBhvr>
                                        <p:cTn id="13" dur="500"/>
                                        <p:tgtEl>
                                          <p:spTgt spid="64515">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1" fill="hold" nodeType="clickEffect">
                                  <p:stCondLst>
                                    <p:cond delay="0"/>
                                  </p:stCondLst>
                                  <p:childTnLst>
                                    <p:set>
                                      <p:cBhvr>
                                        <p:cTn id="17" dur="1" fill="hold">
                                          <p:stCondLst>
                                            <p:cond delay="0"/>
                                          </p:stCondLst>
                                        </p:cTn>
                                        <p:tgtEl>
                                          <p:spTgt spid="64515">
                                            <p:txEl>
                                              <p:pRg st="1" end="1"/>
                                            </p:txEl>
                                          </p:spTgt>
                                        </p:tgtEl>
                                        <p:attrNameLst>
                                          <p:attrName>style.visibility</p:attrName>
                                        </p:attrNameLst>
                                      </p:cBhvr>
                                      <p:to>
                                        <p:strVal val="visible"/>
                                      </p:to>
                                    </p:set>
                                    <p:animEffect transition="in" filter="wipe(up)">
                                      <p:cBhvr>
                                        <p:cTn id="18" dur="500"/>
                                        <p:tgtEl>
                                          <p:spTgt spid="64515">
                                            <p:txEl>
                                              <p:pRg st="1" end="1"/>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1" fill="hold" nodeType="clickEffect">
                                  <p:stCondLst>
                                    <p:cond delay="0"/>
                                  </p:stCondLst>
                                  <p:childTnLst>
                                    <p:set>
                                      <p:cBhvr>
                                        <p:cTn id="22" dur="1" fill="hold">
                                          <p:stCondLst>
                                            <p:cond delay="0"/>
                                          </p:stCondLst>
                                        </p:cTn>
                                        <p:tgtEl>
                                          <p:spTgt spid="64515">
                                            <p:txEl>
                                              <p:pRg st="2" end="2"/>
                                            </p:txEl>
                                          </p:spTgt>
                                        </p:tgtEl>
                                        <p:attrNameLst>
                                          <p:attrName>style.visibility</p:attrName>
                                        </p:attrNameLst>
                                      </p:cBhvr>
                                      <p:to>
                                        <p:strVal val="visible"/>
                                      </p:to>
                                    </p:set>
                                    <p:animEffect transition="in" filter="wipe(up)">
                                      <p:cBhvr>
                                        <p:cTn id="23" dur="500"/>
                                        <p:tgtEl>
                                          <p:spTgt spid="64515">
                                            <p:txEl>
                                              <p:pRg st="2" end="2"/>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1" fill="hold" nodeType="clickEffect">
                                  <p:stCondLst>
                                    <p:cond delay="0"/>
                                  </p:stCondLst>
                                  <p:childTnLst>
                                    <p:set>
                                      <p:cBhvr>
                                        <p:cTn id="27" dur="1" fill="hold">
                                          <p:stCondLst>
                                            <p:cond delay="0"/>
                                          </p:stCondLst>
                                        </p:cTn>
                                        <p:tgtEl>
                                          <p:spTgt spid="64515">
                                            <p:txEl>
                                              <p:pRg st="3" end="3"/>
                                            </p:txEl>
                                          </p:spTgt>
                                        </p:tgtEl>
                                        <p:attrNameLst>
                                          <p:attrName>style.visibility</p:attrName>
                                        </p:attrNameLst>
                                      </p:cBhvr>
                                      <p:to>
                                        <p:strVal val="visible"/>
                                      </p:to>
                                    </p:set>
                                    <p:animEffect transition="in" filter="wipe(up)">
                                      <p:cBhvr>
                                        <p:cTn id="28" dur="500"/>
                                        <p:tgtEl>
                                          <p:spTgt spid="64515">
                                            <p:txEl>
                                              <p:pRg st="3" end="3"/>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1" fill="hold" nodeType="clickEffect">
                                  <p:stCondLst>
                                    <p:cond delay="0"/>
                                  </p:stCondLst>
                                  <p:childTnLst>
                                    <p:set>
                                      <p:cBhvr>
                                        <p:cTn id="32" dur="1" fill="hold">
                                          <p:stCondLst>
                                            <p:cond delay="0"/>
                                          </p:stCondLst>
                                        </p:cTn>
                                        <p:tgtEl>
                                          <p:spTgt spid="64515">
                                            <p:txEl>
                                              <p:pRg st="4" end="4"/>
                                            </p:txEl>
                                          </p:spTgt>
                                        </p:tgtEl>
                                        <p:attrNameLst>
                                          <p:attrName>style.visibility</p:attrName>
                                        </p:attrNameLst>
                                      </p:cBhvr>
                                      <p:to>
                                        <p:strVal val="visible"/>
                                      </p:to>
                                    </p:set>
                                    <p:animEffect transition="in" filter="wipe(up)">
                                      <p:cBhvr>
                                        <p:cTn id="33" dur="500"/>
                                        <p:tgtEl>
                                          <p:spTgt spid="64515">
                                            <p:txEl>
                                              <p:pRg st="4" end="4"/>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1" fill="hold" nodeType="clickEffect">
                                  <p:stCondLst>
                                    <p:cond delay="0"/>
                                  </p:stCondLst>
                                  <p:childTnLst>
                                    <p:set>
                                      <p:cBhvr>
                                        <p:cTn id="37" dur="1" fill="hold">
                                          <p:stCondLst>
                                            <p:cond delay="0"/>
                                          </p:stCondLst>
                                        </p:cTn>
                                        <p:tgtEl>
                                          <p:spTgt spid="64515">
                                            <p:txEl>
                                              <p:pRg st="5" end="5"/>
                                            </p:txEl>
                                          </p:spTgt>
                                        </p:tgtEl>
                                        <p:attrNameLst>
                                          <p:attrName>style.visibility</p:attrName>
                                        </p:attrNameLst>
                                      </p:cBhvr>
                                      <p:to>
                                        <p:strVal val="visible"/>
                                      </p:to>
                                    </p:set>
                                    <p:animEffect transition="in" filter="wipe(up)">
                                      <p:cBhvr>
                                        <p:cTn id="38" dur="500"/>
                                        <p:tgtEl>
                                          <p:spTgt spid="64515">
                                            <p:txEl>
                                              <p:pRg st="5" end="5"/>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1" fill="hold" nodeType="clickEffect">
                                  <p:stCondLst>
                                    <p:cond delay="0"/>
                                  </p:stCondLst>
                                  <p:childTnLst>
                                    <p:set>
                                      <p:cBhvr>
                                        <p:cTn id="42" dur="1" fill="hold">
                                          <p:stCondLst>
                                            <p:cond delay="0"/>
                                          </p:stCondLst>
                                        </p:cTn>
                                        <p:tgtEl>
                                          <p:spTgt spid="64515">
                                            <p:txEl>
                                              <p:pRg st="6" end="6"/>
                                            </p:txEl>
                                          </p:spTgt>
                                        </p:tgtEl>
                                        <p:attrNameLst>
                                          <p:attrName>style.visibility</p:attrName>
                                        </p:attrNameLst>
                                      </p:cBhvr>
                                      <p:to>
                                        <p:strVal val="visible"/>
                                      </p:to>
                                    </p:set>
                                    <p:animEffect transition="in" filter="wipe(up)">
                                      <p:cBhvr>
                                        <p:cTn id="43" dur="500"/>
                                        <p:tgtEl>
                                          <p:spTgt spid="64515">
                                            <p:txEl>
                                              <p:pRg st="6" end="6"/>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22" presetClass="entr" presetSubtype="1" fill="hold" nodeType="clickEffect">
                                  <p:stCondLst>
                                    <p:cond delay="0"/>
                                  </p:stCondLst>
                                  <p:childTnLst>
                                    <p:set>
                                      <p:cBhvr>
                                        <p:cTn id="47" dur="1" fill="hold">
                                          <p:stCondLst>
                                            <p:cond delay="0"/>
                                          </p:stCondLst>
                                        </p:cTn>
                                        <p:tgtEl>
                                          <p:spTgt spid="64515">
                                            <p:txEl>
                                              <p:pRg st="7" end="7"/>
                                            </p:txEl>
                                          </p:spTgt>
                                        </p:tgtEl>
                                        <p:attrNameLst>
                                          <p:attrName>style.visibility</p:attrName>
                                        </p:attrNameLst>
                                      </p:cBhvr>
                                      <p:to>
                                        <p:strVal val="visible"/>
                                      </p:to>
                                    </p:set>
                                    <p:animEffect transition="in" filter="wipe(up)">
                                      <p:cBhvr>
                                        <p:cTn id="48" dur="500"/>
                                        <p:tgtEl>
                                          <p:spTgt spid="64515">
                                            <p:txEl>
                                              <p:pRg st="7" end="7"/>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2" presetClass="entr" presetSubtype="1" fill="hold" nodeType="clickEffect">
                                  <p:stCondLst>
                                    <p:cond delay="0"/>
                                  </p:stCondLst>
                                  <p:childTnLst>
                                    <p:set>
                                      <p:cBhvr>
                                        <p:cTn id="52" dur="1" fill="hold">
                                          <p:stCondLst>
                                            <p:cond delay="0"/>
                                          </p:stCondLst>
                                        </p:cTn>
                                        <p:tgtEl>
                                          <p:spTgt spid="64515">
                                            <p:txEl>
                                              <p:pRg st="8" end="8"/>
                                            </p:txEl>
                                          </p:spTgt>
                                        </p:tgtEl>
                                        <p:attrNameLst>
                                          <p:attrName>style.visibility</p:attrName>
                                        </p:attrNameLst>
                                      </p:cBhvr>
                                      <p:to>
                                        <p:strVal val="visible"/>
                                      </p:to>
                                    </p:set>
                                    <p:animEffect transition="in" filter="wipe(up)">
                                      <p:cBhvr>
                                        <p:cTn id="53" dur="500"/>
                                        <p:tgtEl>
                                          <p:spTgt spid="6451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utoUpdateAnimBg="0"/>
      <p:bldP spid="64515" grpId="0" build="p" bldLvl="2"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8F9C443-E079-C15C-5086-28100500DAD9}"/>
              </a:ext>
            </a:extLst>
          </p:cNvPr>
          <p:cNvSpPr>
            <a:spLocks noGrp="1" noChangeArrowheads="1"/>
          </p:cNvSpPr>
          <p:nvPr>
            <p:ph type="title"/>
          </p:nvPr>
        </p:nvSpPr>
        <p:spPr/>
        <p:txBody>
          <a:bodyPr/>
          <a:lstStyle/>
          <a:p>
            <a:pPr algn="ctr" eaLnBrk="1" hangingPunct="1">
              <a:defRPr/>
            </a:pPr>
            <a:r>
              <a:rPr lang="en-US" sz="3800" dirty="0"/>
              <a:t>The History of Academic Decathlon</a:t>
            </a:r>
          </a:p>
        </p:txBody>
      </p:sp>
      <p:sp>
        <p:nvSpPr>
          <p:cNvPr id="30723" name="Rectangle 3">
            <a:extLst>
              <a:ext uri="{FF2B5EF4-FFF2-40B4-BE49-F238E27FC236}">
                <a16:creationId xmlns:a16="http://schemas.microsoft.com/office/drawing/2014/main" id="{C9E36058-62E2-AD93-20BB-348D32F0B854}"/>
              </a:ext>
            </a:extLst>
          </p:cNvPr>
          <p:cNvSpPr>
            <a:spLocks noGrp="1" noChangeArrowheads="1"/>
          </p:cNvSpPr>
          <p:nvPr>
            <p:ph type="body" idx="1"/>
          </p:nvPr>
        </p:nvSpPr>
        <p:spPr/>
        <p:txBody>
          <a:bodyPr/>
          <a:lstStyle/>
          <a:p>
            <a:pPr eaLnBrk="1" hangingPunct="1">
              <a:buFontTx/>
              <a:buNone/>
              <a:defRPr/>
            </a:pPr>
            <a:r>
              <a:rPr lang="en-US" sz="2800" dirty="0"/>
              <a:t>   Academic Decathlon was created in 1968 by Dr. Robert Peterson, former Superintendent of Schools in Orange County, California. He firmly believed that everyone’s learning potential could be maximized through competitive challenge. Dr. Peterson set in motion the contest that has since come to be recognized as the most prestigious high school academic team competition in the United States.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nodeType="withEffect">
                                  <p:stCondLst>
                                    <p:cond delay="0"/>
                                  </p:stCondLst>
                                  <p:iterate type="lt">
                                    <p:tmPct val="4000"/>
                                  </p:iterate>
                                  <p:childTnLst>
                                    <p:set>
                                      <p:cBhvr>
                                        <p:cTn id="6" dur="500" fill="hold"/>
                                        <p:tgtEl>
                                          <p:spTgt spid="30722"/>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a:extLst>
              <a:ext uri="{FF2B5EF4-FFF2-40B4-BE49-F238E27FC236}">
                <a16:creationId xmlns:a16="http://schemas.microsoft.com/office/drawing/2014/main" id="{C059B9D6-2914-3DE7-1708-CA8D26C8DA2B}"/>
              </a:ext>
            </a:extLst>
          </p:cNvPr>
          <p:cNvSpPr>
            <a:spLocks noGrp="1" noChangeArrowheads="1"/>
          </p:cNvSpPr>
          <p:nvPr>
            <p:ph type="body" idx="1"/>
          </p:nvPr>
        </p:nvSpPr>
        <p:spPr/>
        <p:txBody>
          <a:bodyPr/>
          <a:lstStyle/>
          <a:p>
            <a:pPr algn="ctr" eaLnBrk="1" hangingPunct="1">
              <a:buFontTx/>
              <a:buNone/>
              <a:defRPr/>
            </a:pPr>
            <a:endParaRPr lang="en-US" sz="4000" dirty="0"/>
          </a:p>
          <a:p>
            <a:pPr algn="ctr" eaLnBrk="1" hangingPunct="1">
              <a:buFontTx/>
              <a:buNone/>
              <a:defRPr/>
            </a:pPr>
            <a:endParaRPr lang="en-US" sz="4000" dirty="0"/>
          </a:p>
          <a:p>
            <a:pPr algn="ctr" eaLnBrk="1" hangingPunct="1">
              <a:buFontTx/>
              <a:buNone/>
              <a:defRPr/>
            </a:pPr>
            <a:endParaRPr lang="en-US" sz="4000" dirty="0"/>
          </a:p>
          <a:p>
            <a:pPr algn="ctr" eaLnBrk="1" hangingPunct="1">
              <a:buFontTx/>
              <a:buNone/>
              <a:defRPr/>
            </a:pPr>
            <a:r>
              <a:rPr lang="en-US" sz="4400" dirty="0"/>
              <a:t>Thank You for taking the time to learn about this incredible academic program</a:t>
            </a:r>
          </a:p>
        </p:txBody>
      </p:sp>
      <p:pic>
        <p:nvPicPr>
          <p:cNvPr id="35843" name="Picture 2" descr="Logo&#10;&#10;Description automatically generated">
            <a:extLst>
              <a:ext uri="{FF2B5EF4-FFF2-40B4-BE49-F238E27FC236}">
                <a16:creationId xmlns:a16="http://schemas.microsoft.com/office/drawing/2014/main" id="{532F8A5C-876C-3002-1AF8-DEAD903234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5463" y="212725"/>
            <a:ext cx="3013075" cy="338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9C811382-D359-EFDF-D55B-1040E266A6E2}"/>
              </a:ext>
            </a:extLst>
          </p:cNvPr>
          <p:cNvSpPr>
            <a:spLocks noGrp="1" noChangeArrowheads="1"/>
          </p:cNvSpPr>
          <p:nvPr>
            <p:ph type="title"/>
          </p:nvPr>
        </p:nvSpPr>
        <p:spPr/>
        <p:txBody>
          <a:bodyPr/>
          <a:lstStyle/>
          <a:p>
            <a:pPr algn="ctr" eaLnBrk="1" hangingPunct="1">
              <a:defRPr/>
            </a:pPr>
            <a:r>
              <a:rPr lang="en-US" dirty="0"/>
              <a:t>What is Academic Decathlon?	</a:t>
            </a:r>
          </a:p>
        </p:txBody>
      </p:sp>
      <p:sp>
        <p:nvSpPr>
          <p:cNvPr id="29699" name="Rectangle 3">
            <a:extLst>
              <a:ext uri="{FF2B5EF4-FFF2-40B4-BE49-F238E27FC236}">
                <a16:creationId xmlns:a16="http://schemas.microsoft.com/office/drawing/2014/main" id="{0AFC4F64-F6FE-F262-EA9B-A0038E58409E}"/>
              </a:ext>
            </a:extLst>
          </p:cNvPr>
          <p:cNvSpPr>
            <a:spLocks noGrp="1" noChangeArrowheads="1"/>
          </p:cNvSpPr>
          <p:nvPr>
            <p:ph type="body" idx="1"/>
          </p:nvPr>
        </p:nvSpPr>
        <p:spPr>
          <a:xfrm>
            <a:off x="457200" y="1447800"/>
            <a:ext cx="8229600" cy="4876800"/>
          </a:xfrm>
        </p:spPr>
        <p:txBody>
          <a:bodyPr/>
          <a:lstStyle/>
          <a:p>
            <a:pPr eaLnBrk="1" hangingPunct="1">
              <a:defRPr/>
            </a:pPr>
            <a:r>
              <a:rPr lang="en-US" dirty="0"/>
              <a:t>It emphasizes the personal and academic growth of each student </a:t>
            </a:r>
          </a:p>
          <a:p>
            <a:pPr eaLnBrk="1" hangingPunct="1">
              <a:defRPr/>
            </a:pPr>
            <a:r>
              <a:rPr lang="en-US" dirty="0"/>
              <a:t>Encourages students to meet the challenges with honesty and integrity </a:t>
            </a:r>
          </a:p>
          <a:p>
            <a:pPr eaLnBrk="1" hangingPunct="1">
              <a:defRPr/>
            </a:pPr>
            <a:r>
              <a:rPr lang="en-US" dirty="0"/>
              <a:t>Helps students obtain greater self-knowledge and self-confidence </a:t>
            </a:r>
          </a:p>
          <a:p>
            <a:pPr eaLnBrk="1" hangingPunct="1">
              <a:defRPr/>
            </a:pPr>
            <a:r>
              <a:rPr lang="en-US" dirty="0"/>
              <a:t>Develops teamwork, competitiveness, communication and research skills, and a quest for life-long learning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animEffect transition="in" filter="fade">
                                      <p:cBhvr>
                                        <p:cTn id="7" dur="1000"/>
                                        <p:tgtEl>
                                          <p:spTgt spid="29699">
                                            <p:txEl>
                                              <p:pRg st="0" end="0"/>
                                            </p:txEl>
                                          </p:spTgt>
                                        </p:tgtEl>
                                      </p:cBhvr>
                                    </p:animEffect>
                                    <p:anim calcmode="lin" valueType="num">
                                      <p:cBhvr>
                                        <p:cTn id="8" dur="1000" fill="hold"/>
                                        <p:tgtEl>
                                          <p:spTgt spid="296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96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29699">
                                            <p:txEl>
                                              <p:pRg st="1" end="1"/>
                                            </p:txEl>
                                          </p:spTgt>
                                        </p:tgtEl>
                                        <p:attrNameLst>
                                          <p:attrName>style.visibility</p:attrName>
                                        </p:attrNameLst>
                                      </p:cBhvr>
                                      <p:to>
                                        <p:strVal val="visible"/>
                                      </p:to>
                                    </p:set>
                                    <p:animEffect transition="in" filter="fade">
                                      <p:cBhvr>
                                        <p:cTn id="14" dur="1000"/>
                                        <p:tgtEl>
                                          <p:spTgt spid="29699">
                                            <p:txEl>
                                              <p:pRg st="1" end="1"/>
                                            </p:txEl>
                                          </p:spTgt>
                                        </p:tgtEl>
                                      </p:cBhvr>
                                    </p:animEffect>
                                    <p:anim calcmode="lin" valueType="num">
                                      <p:cBhvr>
                                        <p:cTn id="15" dur="1000" fill="hold"/>
                                        <p:tgtEl>
                                          <p:spTgt spid="29699">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96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nodeType="clickEffect">
                                  <p:stCondLst>
                                    <p:cond delay="0"/>
                                  </p:stCondLst>
                                  <p:childTnLst>
                                    <p:set>
                                      <p:cBhvr>
                                        <p:cTn id="20" dur="1" fill="hold">
                                          <p:stCondLst>
                                            <p:cond delay="0"/>
                                          </p:stCondLst>
                                        </p:cTn>
                                        <p:tgtEl>
                                          <p:spTgt spid="29699">
                                            <p:txEl>
                                              <p:pRg st="2" end="2"/>
                                            </p:txEl>
                                          </p:spTgt>
                                        </p:tgtEl>
                                        <p:attrNameLst>
                                          <p:attrName>style.visibility</p:attrName>
                                        </p:attrNameLst>
                                      </p:cBhvr>
                                      <p:to>
                                        <p:strVal val="visible"/>
                                      </p:to>
                                    </p:set>
                                    <p:animEffect transition="in" filter="fade">
                                      <p:cBhvr>
                                        <p:cTn id="21" dur="1000"/>
                                        <p:tgtEl>
                                          <p:spTgt spid="29699">
                                            <p:txEl>
                                              <p:pRg st="2" end="2"/>
                                            </p:txEl>
                                          </p:spTgt>
                                        </p:tgtEl>
                                      </p:cBhvr>
                                    </p:animEffect>
                                    <p:anim calcmode="lin" valueType="num">
                                      <p:cBhvr>
                                        <p:cTn id="22" dur="1000" fill="hold"/>
                                        <p:tgtEl>
                                          <p:spTgt spid="29699">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96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nodeType="clickEffect">
                                  <p:stCondLst>
                                    <p:cond delay="0"/>
                                  </p:stCondLst>
                                  <p:childTnLst>
                                    <p:set>
                                      <p:cBhvr>
                                        <p:cTn id="27" dur="1" fill="hold">
                                          <p:stCondLst>
                                            <p:cond delay="0"/>
                                          </p:stCondLst>
                                        </p:cTn>
                                        <p:tgtEl>
                                          <p:spTgt spid="29699">
                                            <p:txEl>
                                              <p:pRg st="3" end="3"/>
                                            </p:txEl>
                                          </p:spTgt>
                                        </p:tgtEl>
                                        <p:attrNameLst>
                                          <p:attrName>style.visibility</p:attrName>
                                        </p:attrNameLst>
                                      </p:cBhvr>
                                      <p:to>
                                        <p:strVal val="visible"/>
                                      </p:to>
                                    </p:set>
                                    <p:animEffect transition="in" filter="fade">
                                      <p:cBhvr>
                                        <p:cTn id="28" dur="1000"/>
                                        <p:tgtEl>
                                          <p:spTgt spid="29699">
                                            <p:txEl>
                                              <p:pRg st="3" end="3"/>
                                            </p:txEl>
                                          </p:spTgt>
                                        </p:tgtEl>
                                      </p:cBhvr>
                                    </p:animEffect>
                                    <p:anim calcmode="lin" valueType="num">
                                      <p:cBhvr>
                                        <p:cTn id="29" dur="1000" fill="hold"/>
                                        <p:tgtEl>
                                          <p:spTgt spid="29699">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969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FEF6B3B2-2E25-C7CB-A638-E1F38666068C}"/>
              </a:ext>
            </a:extLst>
          </p:cNvPr>
          <p:cNvSpPr>
            <a:spLocks noGrp="1" noChangeArrowheads="1"/>
          </p:cNvSpPr>
          <p:nvPr>
            <p:ph type="title"/>
          </p:nvPr>
        </p:nvSpPr>
        <p:spPr/>
        <p:txBody>
          <a:bodyPr/>
          <a:lstStyle/>
          <a:p>
            <a:pPr algn="ctr" eaLnBrk="1" hangingPunct="1">
              <a:defRPr/>
            </a:pPr>
            <a:r>
              <a:rPr lang="en-US" dirty="0"/>
              <a:t>Program Overview	</a:t>
            </a:r>
          </a:p>
        </p:txBody>
      </p:sp>
      <p:sp>
        <p:nvSpPr>
          <p:cNvPr id="31747" name="Rectangle 3">
            <a:extLst>
              <a:ext uri="{FF2B5EF4-FFF2-40B4-BE49-F238E27FC236}">
                <a16:creationId xmlns:a16="http://schemas.microsoft.com/office/drawing/2014/main" id="{AA957E8A-DAF4-8EC7-C6B2-0EE9F2083441}"/>
              </a:ext>
            </a:extLst>
          </p:cNvPr>
          <p:cNvSpPr>
            <a:spLocks noGrp="1" noChangeArrowheads="1"/>
          </p:cNvSpPr>
          <p:nvPr>
            <p:ph type="body" idx="1"/>
          </p:nvPr>
        </p:nvSpPr>
        <p:spPr/>
        <p:txBody>
          <a:bodyPr/>
          <a:lstStyle/>
          <a:p>
            <a:pPr eaLnBrk="1" hangingPunct="1">
              <a:buFontTx/>
              <a:buNone/>
              <a:defRPr/>
            </a:pPr>
            <a:r>
              <a:rPr lang="en-US" sz="2800" dirty="0"/>
              <a:t>   Academic Decathlon is a team competition wherein students match their intellects with students from other schools.  Students are tested in ten categories:</a:t>
            </a:r>
          </a:p>
          <a:p>
            <a:pPr eaLnBrk="1" hangingPunct="1">
              <a:buFontTx/>
              <a:buNone/>
              <a:defRPr/>
            </a:pPr>
            <a:r>
              <a:rPr lang="en-US" sz="2800" dirty="0"/>
              <a:t>   Art			 Economics	         Essay</a:t>
            </a:r>
          </a:p>
          <a:p>
            <a:pPr eaLnBrk="1" hangingPunct="1">
              <a:buFontTx/>
              <a:buNone/>
              <a:defRPr/>
            </a:pPr>
            <a:r>
              <a:rPr lang="en-US" sz="2800" dirty="0"/>
              <a:t>   Interview	         Literature           Mathematics</a:t>
            </a:r>
          </a:p>
          <a:p>
            <a:pPr eaLnBrk="1" hangingPunct="1">
              <a:buFontTx/>
              <a:buNone/>
              <a:defRPr/>
            </a:pPr>
            <a:r>
              <a:rPr lang="en-US" sz="2800" dirty="0"/>
              <a:t>   Music		 Science	         Social Science</a:t>
            </a:r>
          </a:p>
          <a:p>
            <a:pPr eaLnBrk="1" hangingPunct="1">
              <a:buFontTx/>
              <a:buNone/>
              <a:defRPr/>
            </a:pPr>
            <a:r>
              <a:rPr lang="en-US" sz="2800" dirty="0"/>
              <a:t>   Speech (prepared &amp; impromptu)</a:t>
            </a:r>
            <a:r>
              <a:rPr lang="en-US" sz="2800" dirty="0">
                <a:solidFill>
                  <a:srgbClr val="000026"/>
                </a:solidFill>
              </a:rPr>
              <a:t>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mph" presetSubtype="0" fill="hold" nodeType="withEffect">
                                  <p:stCondLst>
                                    <p:cond delay="0"/>
                                  </p:stCondLst>
                                  <p:iterate type="lt">
                                    <p:tmPct val="4000"/>
                                  </p:iterate>
                                  <p:childTnLst>
                                    <p:set>
                                      <p:cBhvr>
                                        <p:cTn id="6" dur="500" fill="hold"/>
                                        <p:tgtEl>
                                          <p:spTgt spid="31746"/>
                                        </p:tgtEl>
                                        <p:attrNameLst>
                                          <p:attrName>style.textDecorationUnderline</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98FE036-D7AC-6C3A-4B2E-65AE7E1C7553}"/>
              </a:ext>
            </a:extLst>
          </p:cNvPr>
          <p:cNvSpPr>
            <a:spLocks noGrp="1" noChangeArrowheads="1"/>
          </p:cNvSpPr>
          <p:nvPr>
            <p:ph type="title"/>
          </p:nvPr>
        </p:nvSpPr>
        <p:spPr/>
        <p:txBody>
          <a:bodyPr/>
          <a:lstStyle/>
          <a:p>
            <a:pPr algn="ctr" eaLnBrk="1" hangingPunct="1">
              <a:defRPr/>
            </a:pPr>
            <a:r>
              <a:rPr lang="en-US" dirty="0"/>
              <a:t>Educational Experience	</a:t>
            </a:r>
          </a:p>
        </p:txBody>
      </p:sp>
      <p:sp>
        <p:nvSpPr>
          <p:cNvPr id="32771" name="Rectangle 3">
            <a:extLst>
              <a:ext uri="{FF2B5EF4-FFF2-40B4-BE49-F238E27FC236}">
                <a16:creationId xmlns:a16="http://schemas.microsoft.com/office/drawing/2014/main" id="{BAC1681D-B6E1-AFB4-0A7E-CF5DE8034459}"/>
              </a:ext>
            </a:extLst>
          </p:cNvPr>
          <p:cNvSpPr>
            <a:spLocks noGrp="1" noChangeArrowheads="1"/>
          </p:cNvSpPr>
          <p:nvPr>
            <p:ph type="body" idx="1"/>
          </p:nvPr>
        </p:nvSpPr>
        <p:spPr/>
        <p:txBody>
          <a:bodyPr/>
          <a:lstStyle/>
          <a:p>
            <a:pPr eaLnBrk="1" hangingPunct="1">
              <a:buFontTx/>
              <a:buNone/>
              <a:defRPr/>
            </a:pPr>
            <a:r>
              <a:rPr lang="en-US" dirty="0"/>
              <a:t>   Based on the model of the athletic decathlon, AD requires participants to prepare for ten academic events.  AD does not permit students to “specialize” but rather encourages academic versatility by requiring students to prepare for all ten events.  AD stresses educational opportunity and academic excellence.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2DD164B0-CEDE-3C64-F85A-80AC55113C26}"/>
              </a:ext>
            </a:extLst>
          </p:cNvPr>
          <p:cNvSpPr>
            <a:spLocks noGrp="1" noChangeArrowheads="1"/>
          </p:cNvSpPr>
          <p:nvPr>
            <p:ph type="title"/>
          </p:nvPr>
        </p:nvSpPr>
        <p:spPr/>
        <p:txBody>
          <a:bodyPr/>
          <a:lstStyle/>
          <a:p>
            <a:pPr algn="ctr" eaLnBrk="1" hangingPunct="1">
              <a:defRPr/>
            </a:pPr>
            <a:r>
              <a:rPr lang="en-US" dirty="0"/>
              <a:t>Competition Events</a:t>
            </a:r>
          </a:p>
        </p:txBody>
      </p:sp>
      <p:sp>
        <p:nvSpPr>
          <p:cNvPr id="40963" name="Rectangle 3">
            <a:extLst>
              <a:ext uri="{FF2B5EF4-FFF2-40B4-BE49-F238E27FC236}">
                <a16:creationId xmlns:a16="http://schemas.microsoft.com/office/drawing/2014/main" id="{6A77D51B-9F9F-3F88-8DB6-97D625A3EB2F}"/>
              </a:ext>
            </a:extLst>
          </p:cNvPr>
          <p:cNvSpPr>
            <a:spLocks noGrp="1" noChangeArrowheads="1"/>
          </p:cNvSpPr>
          <p:nvPr>
            <p:ph type="body" idx="1"/>
          </p:nvPr>
        </p:nvSpPr>
        <p:spPr>
          <a:xfrm>
            <a:off x="685800" y="1905000"/>
            <a:ext cx="8229600" cy="4114800"/>
          </a:xfrm>
        </p:spPr>
        <p:txBody>
          <a:bodyPr/>
          <a:lstStyle/>
          <a:p>
            <a:pPr eaLnBrk="1" hangingPunct="1">
              <a:defRPr/>
            </a:pPr>
            <a:r>
              <a:rPr lang="en-US" dirty="0"/>
              <a:t>Seven multiple choice exams – one in each of the following:  Art, Economics,  Literature, Math, Music, Science, and Social Science</a:t>
            </a:r>
          </a:p>
          <a:p>
            <a:pPr eaLnBrk="1" hangingPunct="1">
              <a:defRPr/>
            </a:pPr>
            <a:r>
              <a:rPr lang="en-US" dirty="0"/>
              <a:t>Three judged communication events:  Speech, Interview and Essay</a:t>
            </a:r>
          </a:p>
          <a:p>
            <a:pPr eaLnBrk="1" hangingPunct="1">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3C0DE249-FEA0-CAEA-6CDA-EBE11671AC9C}"/>
              </a:ext>
            </a:extLst>
          </p:cNvPr>
          <p:cNvSpPr>
            <a:spLocks noGrp="1" noChangeArrowheads="1"/>
          </p:cNvSpPr>
          <p:nvPr>
            <p:ph type="title"/>
          </p:nvPr>
        </p:nvSpPr>
        <p:spPr/>
        <p:txBody>
          <a:bodyPr/>
          <a:lstStyle/>
          <a:p>
            <a:pPr algn="ctr" eaLnBrk="1" hangingPunct="1">
              <a:defRPr/>
            </a:pPr>
            <a:r>
              <a:rPr lang="en-US" dirty="0"/>
              <a:t>    Multiple Choice Exams		</a:t>
            </a:r>
          </a:p>
        </p:txBody>
      </p:sp>
      <p:sp>
        <p:nvSpPr>
          <p:cNvPr id="41987" name="Rectangle 3">
            <a:extLst>
              <a:ext uri="{FF2B5EF4-FFF2-40B4-BE49-F238E27FC236}">
                <a16:creationId xmlns:a16="http://schemas.microsoft.com/office/drawing/2014/main" id="{72AC0AA0-D77F-E377-A9E6-17C877FD2599}"/>
              </a:ext>
            </a:extLst>
          </p:cNvPr>
          <p:cNvSpPr>
            <a:spLocks noGrp="1" noChangeArrowheads="1"/>
          </p:cNvSpPr>
          <p:nvPr>
            <p:ph type="body" idx="1"/>
          </p:nvPr>
        </p:nvSpPr>
        <p:spPr>
          <a:xfrm>
            <a:off x="762000" y="1905000"/>
            <a:ext cx="8001000" cy="4114800"/>
          </a:xfrm>
        </p:spPr>
        <p:txBody>
          <a:bodyPr/>
          <a:lstStyle/>
          <a:p>
            <a:pPr eaLnBrk="1" hangingPunct="1">
              <a:lnSpc>
                <a:spcPct val="90000"/>
              </a:lnSpc>
              <a:defRPr/>
            </a:pPr>
            <a:r>
              <a:rPr lang="en-US" dirty="0"/>
              <a:t>Art, Economics, Literature, Music, Science and Social Science each have 50 questions.</a:t>
            </a:r>
          </a:p>
          <a:p>
            <a:pPr eaLnBrk="1" hangingPunct="1">
              <a:lnSpc>
                <a:spcPct val="90000"/>
              </a:lnSpc>
              <a:defRPr/>
            </a:pPr>
            <a:r>
              <a:rPr lang="en-US" dirty="0"/>
              <a:t>Math exam has 35 questions.</a:t>
            </a:r>
          </a:p>
          <a:p>
            <a:pPr eaLnBrk="1" hangingPunct="1">
              <a:lnSpc>
                <a:spcPct val="90000"/>
              </a:lnSpc>
              <a:defRPr/>
            </a:pPr>
            <a:r>
              <a:rPr lang="en-US" dirty="0"/>
              <a:t>The number of questions per subject may vary at Nationals.</a:t>
            </a:r>
          </a:p>
          <a:p>
            <a:pPr marL="0" indent="0" eaLnBrk="1" hangingPunct="1">
              <a:lnSpc>
                <a:spcPct val="90000"/>
              </a:lnSpc>
              <a:buFontTx/>
              <a:buNone/>
              <a:defRPr/>
            </a:pPr>
            <a:endParaRPr lang="en-US" sz="1800" dirty="0"/>
          </a:p>
          <a:p>
            <a:pPr eaLnBrk="1" hangingPunct="1">
              <a:lnSpc>
                <a:spcPct val="90000"/>
              </a:lnSpc>
              <a:buFontTx/>
              <a:buNone/>
              <a:defRPr/>
            </a:pPr>
            <a:r>
              <a:rPr lang="en-US" i="1" dirty="0"/>
              <a:t>Students are given 30 minutes to complete each of the multiple choice exams.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a:extLst>
              <a:ext uri="{FF2B5EF4-FFF2-40B4-BE49-F238E27FC236}">
                <a16:creationId xmlns:a16="http://schemas.microsoft.com/office/drawing/2014/main" id="{CE6F32D8-3B98-5C56-E172-BD3C91B08B0B}"/>
              </a:ext>
            </a:extLst>
          </p:cNvPr>
          <p:cNvSpPr>
            <a:spLocks noGrp="1" noChangeArrowheads="1"/>
          </p:cNvSpPr>
          <p:nvPr>
            <p:ph type="title"/>
          </p:nvPr>
        </p:nvSpPr>
        <p:spPr/>
        <p:txBody>
          <a:bodyPr/>
          <a:lstStyle/>
          <a:p>
            <a:pPr algn="ctr" eaLnBrk="1" hangingPunct="1">
              <a:defRPr/>
            </a:pPr>
            <a:r>
              <a:rPr lang="en-US" dirty="0"/>
              <a:t>Communication Events</a:t>
            </a:r>
          </a:p>
        </p:txBody>
      </p:sp>
      <p:sp>
        <p:nvSpPr>
          <p:cNvPr id="43011" name="Rectangle 3">
            <a:extLst>
              <a:ext uri="{FF2B5EF4-FFF2-40B4-BE49-F238E27FC236}">
                <a16:creationId xmlns:a16="http://schemas.microsoft.com/office/drawing/2014/main" id="{A9A19EE1-688F-4980-B8AC-778B34899C1B}"/>
              </a:ext>
            </a:extLst>
          </p:cNvPr>
          <p:cNvSpPr>
            <a:spLocks noGrp="1" noChangeArrowheads="1"/>
          </p:cNvSpPr>
          <p:nvPr>
            <p:ph type="body" idx="1"/>
          </p:nvPr>
        </p:nvSpPr>
        <p:spPr>
          <a:xfrm>
            <a:off x="685800" y="1752600"/>
            <a:ext cx="8229600" cy="4114800"/>
          </a:xfrm>
        </p:spPr>
        <p:txBody>
          <a:bodyPr/>
          <a:lstStyle/>
          <a:p>
            <a:pPr eaLnBrk="1" hangingPunct="1">
              <a:defRPr/>
            </a:pPr>
            <a:r>
              <a:rPr lang="en-US" dirty="0"/>
              <a:t>Students are given 50 minutes to complete the Essay exam.</a:t>
            </a:r>
          </a:p>
          <a:p>
            <a:pPr eaLnBrk="1" hangingPunct="1">
              <a:defRPr/>
            </a:pPr>
            <a:r>
              <a:rPr lang="en-US" dirty="0"/>
              <a:t>Speech – students present one 3 ½ to 4-minute prepared speech and an impromptu speech lasting between 1 ½ and 2 minutes.</a:t>
            </a:r>
          </a:p>
          <a:p>
            <a:pPr eaLnBrk="1" hangingPunct="1">
              <a:defRPr/>
            </a:pPr>
            <a:r>
              <a:rPr lang="en-US" dirty="0"/>
              <a:t>Interview with a panel of 2 to 3 judges – the interview process usually last between 4 and 7 minutes.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PRESENTATIONGUID" val="8477590e-4589-4bac-a256-c9dcf68b9557"/>
  <p:tag name="TPVERSION" val="8"/>
  <p:tag name="TPFULLVERSION" val="8.9.5.12"/>
  <p:tag name="PPTVERSION" val="16"/>
  <p:tag name="TPOS" val="2"/>
  <p:tag name="TPLASTSAVEVERSION" val="6.4 PC"/>
</p:tagLst>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12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12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Ocean</Template>
  <TotalTime>10898</TotalTime>
  <Words>1275</Words>
  <Application>Microsoft Office PowerPoint</Application>
  <PresentationFormat>On-screen Show (4:3)</PresentationFormat>
  <Paragraphs>146</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Tahoma</vt:lpstr>
      <vt:lpstr>Wingdings</vt:lpstr>
      <vt:lpstr>Ocean</vt:lpstr>
      <vt:lpstr>PowerPoint Presentation</vt:lpstr>
      <vt:lpstr>USAD Mission Statement </vt:lpstr>
      <vt:lpstr>The History of Academic Decathlon</vt:lpstr>
      <vt:lpstr>What is Academic Decathlon? </vt:lpstr>
      <vt:lpstr>Program Overview </vt:lpstr>
      <vt:lpstr>Educational Experience </vt:lpstr>
      <vt:lpstr>Competition Events</vt:lpstr>
      <vt:lpstr>    Multiple Choice Exams  </vt:lpstr>
      <vt:lpstr>Communication Events</vt:lpstr>
      <vt:lpstr>Super Quiz </vt:lpstr>
      <vt:lpstr>Art</vt:lpstr>
      <vt:lpstr>Economics</vt:lpstr>
      <vt:lpstr>Literature</vt:lpstr>
      <vt:lpstr>Mathematics</vt:lpstr>
      <vt:lpstr>Music</vt:lpstr>
      <vt:lpstr>Science</vt:lpstr>
      <vt:lpstr>Social Science</vt:lpstr>
      <vt:lpstr> Levels of Competition  </vt:lpstr>
      <vt:lpstr>National Competition</vt:lpstr>
      <vt:lpstr>Texas Awards (both team &amp; individual)</vt:lpstr>
      <vt:lpstr>State &amp; National Competitions </vt:lpstr>
      <vt:lpstr>Regional, State &amp; National Awards </vt:lpstr>
      <vt:lpstr>The Academic Decathlon Team</vt:lpstr>
      <vt:lpstr>How to Form A Team </vt:lpstr>
      <vt:lpstr>Team Selection</vt:lpstr>
      <vt:lpstr>Team Recruitment</vt:lpstr>
      <vt:lpstr>Coaches Responsibilities</vt:lpstr>
      <vt:lpstr>Why Academic Decathlon?</vt:lpstr>
      <vt:lpstr>How to get started</vt:lpstr>
      <vt:lpstr>PowerPoint Presentation</vt:lpstr>
    </vt:vector>
  </TitlesOfParts>
  <Company>South Central Service Coorperative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  Slide 1</dc:title>
  <dc:creator>Wanda Nielsen</dc:creator>
  <cp:lastModifiedBy>Rickey Hopkins</cp:lastModifiedBy>
  <cp:revision>130</cp:revision>
  <cp:lastPrinted>2019-08-13T20:10:05Z</cp:lastPrinted>
  <dcterms:created xsi:type="dcterms:W3CDTF">2002-08-03T01:41:31Z</dcterms:created>
  <dcterms:modified xsi:type="dcterms:W3CDTF">2025-07-09T17:19:37Z</dcterms:modified>
</cp:coreProperties>
</file>